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9" autoAdjust="0"/>
    <p:restoredTop sz="94660"/>
  </p:normalViewPr>
  <p:slideViewPr>
    <p:cSldViewPr>
      <p:cViewPr varScale="1">
        <p:scale>
          <a:sx n="74" d="100"/>
          <a:sy n="74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2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9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9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5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9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6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9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3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9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058E-7496-448C-BAF6-C55DF57F6B3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17060-1A9D-491C-AA49-4CF01FD8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Дартмур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Дартмур</a:t>
            </a:r>
            <a:r>
              <a:rPr lang="ru-RU" sz="1800" dirty="0" smtClean="0"/>
              <a:t> (англ. </a:t>
            </a:r>
            <a:r>
              <a:rPr lang="en-US" sz="1800" dirty="0" err="1" smtClean="0"/>
              <a:t>Dartmoor</a:t>
            </a:r>
            <a:r>
              <a:rPr lang="en-US" sz="1800" dirty="0" smtClean="0"/>
              <a:t>) - </a:t>
            </a:r>
            <a:r>
              <a:rPr lang="ru-RU" sz="1800" dirty="0" err="1" smtClean="0"/>
              <a:t>горбиста</a:t>
            </a:r>
            <a:r>
              <a:rPr lang="ru-RU" sz="1800" dirty="0" smtClean="0"/>
              <a:t> болотиста </a:t>
            </a:r>
            <a:r>
              <a:rPr lang="ru-RU" sz="1800" dirty="0" err="1" smtClean="0"/>
              <a:t>місцевість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площею</a:t>
            </a:r>
            <a:r>
              <a:rPr lang="ru-RU" sz="1800" dirty="0" smtClean="0"/>
              <a:t>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954 км ² в </a:t>
            </a:r>
            <a:r>
              <a:rPr lang="ru-RU" sz="1800" dirty="0" err="1" smtClean="0"/>
              <a:t>графстві</a:t>
            </a:r>
            <a:r>
              <a:rPr lang="ru-RU" sz="1800" dirty="0" smtClean="0"/>
              <a:t> Девон в </a:t>
            </a:r>
            <a:r>
              <a:rPr lang="ru-RU" sz="1800" dirty="0" err="1" smtClean="0"/>
              <a:t>Південно-Західній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Англії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однойменний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національний</a:t>
            </a:r>
            <a:r>
              <a:rPr lang="ru-RU" sz="1800" dirty="0" smtClean="0"/>
              <a:t> парк </a:t>
            </a:r>
            <a:r>
              <a:rPr lang="ru-RU" sz="1800" dirty="0" err="1" smtClean="0"/>
              <a:t>Великобританії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932"/>
            <a:ext cx="5111750" cy="2172493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20" y="3037511"/>
            <a:ext cx="6120680" cy="38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7700" cy="2952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33" y="2961789"/>
            <a:ext cx="6768752" cy="3627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57783"/>
            <a:ext cx="4027026" cy="30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2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Йоркшир - </a:t>
            </a:r>
            <a:r>
              <a:rPr lang="ru-RU" dirty="0" err="1" smtClean="0"/>
              <a:t>Дейлз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3794792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Йоркшир - </a:t>
            </a:r>
            <a:r>
              <a:rPr lang="ru-RU" dirty="0" err="1" smtClean="0"/>
              <a:t>Дейлз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Йоркшир </a:t>
            </a:r>
            <a:r>
              <a:rPr lang="ru-RU" dirty="0" err="1" smtClean="0"/>
              <a:t>Дейлс</a:t>
            </a:r>
            <a:r>
              <a:rPr lang="ru-RU" dirty="0" smtClean="0"/>
              <a:t> (англ. </a:t>
            </a:r>
            <a:r>
              <a:rPr lang="en-US" dirty="0" smtClean="0"/>
              <a:t>Yorkshire Dales ) - </a:t>
            </a:r>
            <a:r>
              <a:rPr lang="ru-RU" dirty="0" err="1" smtClean="0"/>
              <a:t>височина</a:t>
            </a:r>
            <a:r>
              <a:rPr lang="ru-RU" dirty="0" smtClean="0"/>
              <a:t>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 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однойменний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парк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.</a:t>
            </a:r>
          </a:p>
          <a:p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до Йоркшир - </a:t>
            </a:r>
            <a:r>
              <a:rPr lang="ru-RU" dirty="0" err="1" smtClean="0"/>
              <a:t>Дейлз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в межах графства Йоркшир , в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Західного</a:t>
            </a:r>
            <a:r>
              <a:rPr lang="ru-RU" dirty="0" smtClean="0"/>
              <a:t> Йоркшира і </a:t>
            </a:r>
            <a:r>
              <a:rPr lang="ru-RU" dirty="0" err="1" smtClean="0"/>
              <a:t>Північного</a:t>
            </a:r>
            <a:r>
              <a:rPr lang="ru-RU" dirty="0" smtClean="0"/>
              <a:t> Йоркшира і </a:t>
            </a:r>
            <a:r>
              <a:rPr lang="ru-RU" dirty="0" err="1" smtClean="0"/>
              <a:t>Камбрія</a:t>
            </a:r>
            <a:r>
              <a:rPr lang="ru-RU" dirty="0" smtClean="0"/>
              <a:t> .</a:t>
            </a:r>
          </a:p>
          <a:p>
            <a:r>
              <a:rPr lang="ru-RU" dirty="0" smtClean="0"/>
              <a:t>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височини</a:t>
            </a:r>
            <a:r>
              <a:rPr lang="ru-RU" dirty="0" smtClean="0"/>
              <a:t> включена в </a:t>
            </a:r>
            <a:r>
              <a:rPr lang="ru-RU" dirty="0" err="1" smtClean="0"/>
              <a:t>національний</a:t>
            </a:r>
            <a:r>
              <a:rPr lang="ru-RU" dirty="0" smtClean="0"/>
              <a:t> парк </a:t>
            </a:r>
            <a:r>
              <a:rPr lang="ru-RU" dirty="0" err="1" smtClean="0"/>
              <a:t>створений</a:t>
            </a:r>
            <a:r>
              <a:rPr lang="ru-RU" dirty="0" smtClean="0"/>
              <a:t> в 1954 </a:t>
            </a:r>
            <a:r>
              <a:rPr lang="ru-RU" dirty="0" err="1" smtClean="0"/>
              <a:t>році</a:t>
            </a:r>
            <a:r>
              <a:rPr lang="ru-RU" dirty="0" smtClean="0"/>
              <a:t> , </a:t>
            </a:r>
            <a:r>
              <a:rPr lang="ru-RU" dirty="0" err="1" smtClean="0"/>
              <a:t>крім</a:t>
            </a:r>
            <a:r>
              <a:rPr lang="ru-RU" dirty="0" smtClean="0"/>
              <a:t> того в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парку входить район на </a:t>
            </a:r>
            <a:r>
              <a:rPr lang="ru-RU" dirty="0" err="1" smtClean="0"/>
              <a:t>схід</a:t>
            </a:r>
            <a:r>
              <a:rPr lang="ru-RU" dirty="0" smtClean="0"/>
              <a:t> 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Нідеррдейл</a:t>
            </a:r>
            <a:r>
              <a:rPr lang="ru-RU" dirty="0" smtClean="0"/>
              <a:t> .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парку - 1769 км ² 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Йоркшир </a:t>
            </a:r>
            <a:r>
              <a:rPr lang="ru-RU" dirty="0" err="1" smtClean="0"/>
              <a:t>Дейлс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Три </a:t>
            </a:r>
            <a:r>
              <a:rPr lang="ru-RU" dirty="0" err="1" smtClean="0"/>
              <a:t>піку</a:t>
            </a:r>
            <a:r>
              <a:rPr lang="ru-RU" dirty="0" smtClean="0"/>
              <a:t> Йоркшира : гори </a:t>
            </a:r>
            <a:r>
              <a:rPr lang="ru-RU" dirty="0" err="1" smtClean="0"/>
              <a:t>Уернсайд</a:t>
            </a:r>
            <a:r>
              <a:rPr lang="ru-RU" dirty="0" smtClean="0"/>
              <a:t> , </a:t>
            </a:r>
            <a:r>
              <a:rPr lang="ru-RU" dirty="0" err="1" smtClean="0"/>
              <a:t>Інглборо</a:t>
            </a:r>
            <a:r>
              <a:rPr lang="ru-RU" dirty="0" smtClean="0"/>
              <a:t> і Пен - і - Гент.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7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Йоркшир - </a:t>
            </a:r>
            <a:r>
              <a:rPr lang="ru-RU" dirty="0" err="1" smtClean="0"/>
              <a:t>Дейлз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788024" cy="20111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531"/>
            <a:ext cx="4805891" cy="36004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Норт</a:t>
            </a:r>
            <a:r>
              <a:rPr lang="ru-RU" dirty="0" smtClean="0"/>
              <a:t> Йорк Мурз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620688"/>
            <a:ext cx="4993027" cy="3312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Національний</a:t>
            </a:r>
            <a:r>
              <a:rPr lang="ru-RU" dirty="0" smtClean="0"/>
              <a:t> парк </a:t>
            </a:r>
            <a:r>
              <a:rPr lang="ru-RU" dirty="0" err="1" smtClean="0"/>
              <a:t>Норт</a:t>
            </a:r>
            <a:r>
              <a:rPr lang="ru-RU" dirty="0" smtClean="0"/>
              <a:t> Йорк Мурз ( </a:t>
            </a:r>
            <a:r>
              <a:rPr lang="en-US" dirty="0" smtClean="0"/>
              <a:t>North York Moors ) </a:t>
            </a:r>
            <a:r>
              <a:rPr lang="ru-RU" dirty="0" smtClean="0"/>
              <a:t>на </a:t>
            </a:r>
            <a:r>
              <a:rPr lang="ru-RU" dirty="0" err="1" smtClean="0"/>
              <a:t>північно-східному</a:t>
            </a:r>
            <a:r>
              <a:rPr lang="ru-RU" dirty="0" smtClean="0"/>
              <a:t> </a:t>
            </a:r>
            <a:r>
              <a:rPr lang="ru-RU" dirty="0" err="1" smtClean="0"/>
              <a:t>узбережжі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 славиться </a:t>
            </a:r>
            <a:r>
              <a:rPr lang="ru-RU" dirty="0" err="1" smtClean="0"/>
              <a:t>чарівними</a:t>
            </a:r>
            <a:r>
              <a:rPr lang="ru-RU" dirty="0" smtClean="0"/>
              <a:t> пейзажами - одними з </a:t>
            </a:r>
            <a:r>
              <a:rPr lang="ru-RU" dirty="0" err="1" smtClean="0"/>
              <a:t>кращих</a:t>
            </a:r>
            <a:r>
              <a:rPr lang="ru-RU" dirty="0" smtClean="0"/>
              <a:t> в </a:t>
            </a:r>
            <a:r>
              <a:rPr lang="ru-RU" dirty="0" err="1" smtClean="0"/>
              <a:t>Британії</a:t>
            </a:r>
            <a:r>
              <a:rPr lang="ru-RU" dirty="0" smtClean="0"/>
              <a:t>. </a:t>
            </a:r>
            <a:r>
              <a:rPr lang="ru-RU" dirty="0" err="1" smtClean="0"/>
              <a:t>Простягнувся</a:t>
            </a:r>
            <a:r>
              <a:rPr lang="ru-RU" dirty="0" smtClean="0"/>
              <a:t> на 26 миль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мальовничого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моря парк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площею</a:t>
            </a:r>
            <a:r>
              <a:rPr lang="ru-RU" dirty="0" smtClean="0"/>
              <a:t> 554 </a:t>
            </a:r>
            <a:r>
              <a:rPr lang="ru-RU" dirty="0" err="1" smtClean="0"/>
              <a:t>кв</a:t>
            </a:r>
            <a:r>
              <a:rPr lang="ru-RU" dirty="0" smtClean="0"/>
              <a:t> ....</a:t>
            </a:r>
          </a:p>
          <a:p>
            <a:r>
              <a:rPr lang="ru-RU" dirty="0" smtClean="0"/>
              <a:t>Краса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з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давнини</a:t>
            </a:r>
            <a:r>
              <a:rPr lang="ru-RU" dirty="0" smtClean="0"/>
              <a:t> </a:t>
            </a:r>
            <a:r>
              <a:rPr lang="ru-RU" dirty="0" err="1" smtClean="0"/>
              <a:t>привертала</a:t>
            </a:r>
            <a:r>
              <a:rPr lang="ru-RU" dirty="0" smtClean="0"/>
              <a:t> </a:t>
            </a:r>
            <a:r>
              <a:rPr lang="ru-RU" dirty="0" err="1" smtClean="0"/>
              <a:t>сюди</a:t>
            </a:r>
            <a:r>
              <a:rPr lang="ru-RU" dirty="0" smtClean="0"/>
              <a:t> людей , і </a:t>
            </a:r>
            <a:r>
              <a:rPr lang="ru-RU" dirty="0" err="1" smtClean="0"/>
              <a:t>сьогодні</a:t>
            </a:r>
            <a:r>
              <a:rPr lang="ru-RU" dirty="0" smtClean="0"/>
              <a:t> тут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сліди</a:t>
            </a:r>
            <a:r>
              <a:rPr lang="ru-RU" dirty="0" smtClean="0"/>
              <a:t> </a:t>
            </a:r>
            <a:r>
              <a:rPr lang="ru-RU" dirty="0" err="1" smtClean="0"/>
              <a:t>захоплюючою</a:t>
            </a:r>
            <a:r>
              <a:rPr lang="ru-RU" dirty="0" smtClean="0"/>
              <a:t> </a:t>
            </a:r>
            <a:r>
              <a:rPr lang="ru-RU" dirty="0" err="1" smtClean="0"/>
              <a:t>тисячолітньої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краю </a:t>
            </a:r>
            <a:r>
              <a:rPr lang="ru-RU" dirty="0" err="1" smtClean="0"/>
              <a:t>людиною</a:t>
            </a:r>
            <a:r>
              <a:rPr lang="ru-RU" dirty="0" smtClean="0"/>
              <a:t>. </a:t>
            </a:r>
            <a:r>
              <a:rPr lang="ru-RU" dirty="0" err="1" smtClean="0"/>
              <a:t>Подивіться</a:t>
            </a:r>
            <a:r>
              <a:rPr lang="ru-RU" dirty="0" smtClean="0"/>
              <a:t>, як жили люди в </a:t>
            </a:r>
            <a:r>
              <a:rPr lang="ru-RU" dirty="0" err="1" smtClean="0"/>
              <a:t>поселеннях</a:t>
            </a:r>
            <a:r>
              <a:rPr lang="ru-RU" dirty="0" smtClean="0"/>
              <a:t> бронзового і </a:t>
            </a:r>
            <a:r>
              <a:rPr lang="ru-RU" dirty="0" err="1" smtClean="0"/>
              <a:t>залізного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, </a:t>
            </a:r>
            <a:r>
              <a:rPr lang="ru-RU" dirty="0" err="1" smtClean="0"/>
              <a:t>відкрийте</a:t>
            </a:r>
            <a:r>
              <a:rPr lang="ru-RU" dirty="0" smtClean="0"/>
              <a:t> для себе красу </a:t>
            </a:r>
            <a:r>
              <a:rPr lang="ru-RU" dirty="0" err="1" smtClean="0"/>
              <a:t>готичної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зійдіть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землю в " </a:t>
            </a:r>
            <a:r>
              <a:rPr lang="ru-RU" dirty="0" err="1" smtClean="0"/>
              <a:t>секретний</a:t>
            </a:r>
            <a:r>
              <a:rPr lang="ru-RU" dirty="0" smtClean="0"/>
              <a:t> " бункер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холодної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Через парк </a:t>
            </a:r>
            <a:r>
              <a:rPr lang="ru-RU" dirty="0" err="1" smtClean="0"/>
              <a:t>прокладено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піших</a:t>
            </a:r>
            <a:r>
              <a:rPr lang="ru-RU" dirty="0" smtClean="0"/>
              <a:t> </a:t>
            </a:r>
            <a:r>
              <a:rPr lang="ru-RU" dirty="0" err="1" smtClean="0"/>
              <a:t>маршрутів</a:t>
            </a:r>
            <a:r>
              <a:rPr lang="ru-RU" dirty="0" smtClean="0"/>
              <a:t> і </a:t>
            </a:r>
            <a:r>
              <a:rPr lang="ru-RU" dirty="0" err="1" smtClean="0"/>
              <a:t>проходять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туристичні</a:t>
            </a:r>
            <a:r>
              <a:rPr lang="ru-RU" dirty="0" smtClean="0"/>
              <a:t> стежки . </a:t>
            </a:r>
            <a:r>
              <a:rPr lang="ru-RU" dirty="0" err="1" smtClean="0"/>
              <a:t>Сюди</a:t>
            </a:r>
            <a:r>
              <a:rPr lang="ru-RU" dirty="0" smtClean="0"/>
              <a:t> </a:t>
            </a:r>
            <a:r>
              <a:rPr lang="ru-RU" dirty="0" err="1" smtClean="0"/>
              <a:t>приїжджають</a:t>
            </a:r>
            <a:r>
              <a:rPr lang="ru-RU" dirty="0" smtClean="0"/>
              <a:t> </a:t>
            </a:r>
            <a:r>
              <a:rPr lang="ru-RU" dirty="0" err="1" smtClean="0"/>
              <a:t>любителі</a:t>
            </a:r>
            <a:r>
              <a:rPr lang="ru-RU" dirty="0" smtClean="0"/>
              <a:t>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велосипедів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-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сімейних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до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. А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хочете</a:t>
            </a:r>
            <a:r>
              <a:rPr lang="ru-RU" dirty="0" smtClean="0"/>
              <a:t> </a:t>
            </a:r>
            <a:r>
              <a:rPr lang="ru-RU" dirty="0" err="1" smtClean="0"/>
              <a:t>повернутися</a:t>
            </a:r>
            <a:r>
              <a:rPr lang="ru-RU" dirty="0" smtClean="0"/>
              <a:t> назад до </a:t>
            </a:r>
            <a:r>
              <a:rPr lang="ru-RU" dirty="0" err="1" smtClean="0"/>
              <a:t>природи</a:t>
            </a:r>
            <a:r>
              <a:rPr lang="ru-RU" dirty="0" smtClean="0"/>
              <a:t> 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кінну</a:t>
            </a:r>
            <a:r>
              <a:rPr lang="ru-RU" dirty="0" smtClean="0"/>
              <a:t> </a:t>
            </a:r>
            <a:r>
              <a:rPr lang="ru-RU" dirty="0" err="1" smtClean="0"/>
              <a:t>прогулянку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5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 smtClean="0"/>
              <a:t>Норт</a:t>
            </a:r>
            <a:r>
              <a:rPr lang="ru-RU" dirty="0" smtClean="0"/>
              <a:t> Йорк Мурз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260648"/>
            <a:ext cx="3888432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67" y="2951110"/>
            <a:ext cx="5928033" cy="3934731"/>
          </a:xfrm>
        </p:spPr>
      </p:pic>
    </p:spTree>
    <p:extLst>
      <p:ext uri="{BB962C8B-B14F-4D97-AF65-F5344CB8AC3E}">
        <p14:creationId xmlns:p14="http://schemas.microsoft.com/office/powerpoint/2010/main" val="12100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Озерний</a:t>
            </a:r>
            <a:r>
              <a:rPr lang="ru-RU" dirty="0" smtClean="0"/>
              <a:t> край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764703"/>
            <a:ext cx="5568950" cy="44765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Національний</a:t>
            </a:r>
            <a:r>
              <a:rPr lang="ru-RU" dirty="0" smtClean="0"/>
              <a:t> парк </a:t>
            </a:r>
            <a:r>
              <a:rPr lang="ru-RU" dirty="0" err="1" smtClean="0"/>
              <a:t>Озерний</a:t>
            </a:r>
            <a:r>
              <a:rPr lang="ru-RU" dirty="0" smtClean="0"/>
              <a:t> край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Лейк</a:t>
            </a:r>
            <a:r>
              <a:rPr lang="ru-RU" dirty="0" smtClean="0"/>
              <a:t>- Дистрикт (англ. </a:t>
            </a:r>
            <a:r>
              <a:rPr lang="en-US" dirty="0" smtClean="0"/>
              <a:t>Lake District ) - </a:t>
            </a:r>
            <a:r>
              <a:rPr lang="ru-RU" dirty="0" err="1" smtClean="0"/>
              <a:t>заповідник</a:t>
            </a:r>
            <a:r>
              <a:rPr lang="ru-RU" dirty="0" smtClean="0"/>
              <a:t> в </a:t>
            </a:r>
            <a:r>
              <a:rPr lang="ru-RU" dirty="0" err="1" smtClean="0"/>
              <a:t>Північно</a:t>
            </a:r>
            <a:r>
              <a:rPr lang="ru-RU" dirty="0" smtClean="0"/>
              <a:t>-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 , в </a:t>
            </a:r>
            <a:r>
              <a:rPr lang="ru-RU" dirty="0" err="1" smtClean="0"/>
              <a:t>графстві</a:t>
            </a:r>
            <a:r>
              <a:rPr lang="ru-RU" dirty="0" smtClean="0"/>
              <a:t> </a:t>
            </a:r>
            <a:r>
              <a:rPr lang="ru-RU" dirty="0" err="1" smtClean="0"/>
              <a:t>Камбрія</a:t>
            </a:r>
            <a:r>
              <a:rPr lang="ru-RU" dirty="0" smtClean="0"/>
              <a:t> . </a:t>
            </a:r>
            <a:r>
              <a:rPr lang="ru-RU" dirty="0" err="1" smtClean="0"/>
              <a:t>Територія</a:t>
            </a:r>
            <a:r>
              <a:rPr lang="ru-RU" dirty="0" smtClean="0"/>
              <a:t> парку практично </a:t>
            </a:r>
            <a:r>
              <a:rPr lang="ru-RU" dirty="0" err="1" smtClean="0"/>
              <a:t>збігається</a:t>
            </a:r>
            <a:r>
              <a:rPr lang="ru-RU" dirty="0" smtClean="0"/>
              <a:t> з Камберлендское горами. </a:t>
            </a:r>
            <a:r>
              <a:rPr lang="ru-RU" dirty="0" err="1" smtClean="0"/>
              <a:t>Заснований</a:t>
            </a:r>
            <a:r>
              <a:rPr lang="ru-RU" dirty="0" smtClean="0"/>
              <a:t> в 1951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Озерний</a:t>
            </a:r>
            <a:r>
              <a:rPr lang="ru-RU" dirty="0" smtClean="0"/>
              <a:t> край </a:t>
            </a:r>
            <a:r>
              <a:rPr lang="ru-RU" dirty="0" err="1" smtClean="0"/>
              <a:t>знаменитий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мальовничими</a:t>
            </a:r>
            <a:r>
              <a:rPr lang="ru-RU" dirty="0" smtClean="0"/>
              <a:t> </a:t>
            </a:r>
            <a:r>
              <a:rPr lang="ru-RU" dirty="0" err="1" smtClean="0"/>
              <a:t>гірськими</a:t>
            </a:r>
            <a:r>
              <a:rPr lang="ru-RU" dirty="0" smtClean="0"/>
              <a:t> і </a:t>
            </a:r>
            <a:r>
              <a:rPr lang="ru-RU" dirty="0" err="1" smtClean="0"/>
              <a:t>озерними</a:t>
            </a:r>
            <a:r>
              <a:rPr lang="ru-RU" dirty="0" smtClean="0"/>
              <a:t> ландшафтами. </a:t>
            </a:r>
            <a:r>
              <a:rPr lang="ru-RU" dirty="0" err="1" smtClean="0"/>
              <a:t>Круті</a:t>
            </a:r>
            <a:r>
              <a:rPr lang="ru-RU" dirty="0" smtClean="0"/>
              <a:t> гори ,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долини</a:t>
            </a:r>
            <a:r>
              <a:rPr lang="ru-RU" dirty="0" smtClean="0"/>
              <a:t> , </a:t>
            </a:r>
            <a:r>
              <a:rPr lang="ru-RU" dirty="0" err="1" smtClean="0"/>
              <a:t>загадкові</a:t>
            </a:r>
            <a:r>
              <a:rPr lang="ru-RU" dirty="0" smtClean="0"/>
              <a:t> озера , стали </a:t>
            </a:r>
            <a:r>
              <a:rPr lang="ru-RU" dirty="0" err="1" smtClean="0"/>
              <a:t>натхненням</a:t>
            </a:r>
            <a:r>
              <a:rPr lang="ru-RU" dirty="0" smtClean="0"/>
              <a:t> для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поетів</a:t>
            </a:r>
            <a:r>
              <a:rPr lang="ru-RU" dirty="0" smtClean="0"/>
              <a:t> і </a:t>
            </a:r>
            <a:r>
              <a:rPr lang="ru-RU" dirty="0" err="1" smtClean="0"/>
              <a:t>художників</a:t>
            </a:r>
            <a:r>
              <a:rPr lang="ru-RU" dirty="0" smtClean="0"/>
              <a:t> , </a:t>
            </a:r>
            <a:r>
              <a:rPr lang="ru-RU" dirty="0" err="1" smtClean="0"/>
              <a:t>включаючи</a:t>
            </a:r>
            <a:r>
              <a:rPr lang="ru-RU" dirty="0" smtClean="0"/>
              <a:t> жили тут Вордсворта і Беатрис Поттер (див. </a:t>
            </a:r>
            <a:r>
              <a:rPr lang="ru-RU" dirty="0" err="1" smtClean="0"/>
              <a:t>озерна</a:t>
            </a:r>
            <a:r>
              <a:rPr lang="ru-RU" dirty="0" smtClean="0"/>
              <a:t> школа).</a:t>
            </a:r>
          </a:p>
          <a:p>
            <a:r>
              <a:rPr lang="ru-RU" dirty="0" err="1" smtClean="0"/>
              <a:t>Озерний</a:t>
            </a:r>
            <a:r>
              <a:rPr lang="ru-RU" dirty="0" smtClean="0"/>
              <a:t> край - один з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відвідуваних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парків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.</a:t>
            </a:r>
          </a:p>
          <a:p>
            <a:r>
              <a:rPr lang="ru-RU" dirty="0" smtClean="0"/>
              <a:t>Названий по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озер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в </a:t>
            </a:r>
            <a:r>
              <a:rPr lang="ru-RU" dirty="0" err="1" smtClean="0"/>
              <a:t>Англії</a:t>
            </a:r>
            <a:r>
              <a:rPr lang="ru-RU" dirty="0" smtClean="0"/>
              <a:t> - </a:t>
            </a:r>
            <a:r>
              <a:rPr lang="ru-RU" dirty="0" err="1" smtClean="0"/>
              <a:t>Віндермір</a:t>
            </a:r>
            <a:r>
              <a:rPr lang="ru-RU" dirty="0" smtClean="0"/>
              <a:t>, </a:t>
            </a:r>
            <a:r>
              <a:rPr lang="ru-RU" dirty="0" err="1" smtClean="0"/>
              <a:t>Алсуотер</a:t>
            </a:r>
            <a:r>
              <a:rPr lang="ru-RU" dirty="0" smtClean="0"/>
              <a:t> , </a:t>
            </a:r>
            <a:r>
              <a:rPr lang="ru-RU" dirty="0" err="1" smtClean="0"/>
              <a:t>Бассентуейт</a:t>
            </a:r>
            <a:r>
              <a:rPr lang="ru-RU" dirty="0" smtClean="0"/>
              <a:t> , </a:t>
            </a:r>
            <a:r>
              <a:rPr lang="ru-RU" dirty="0" err="1" smtClean="0"/>
              <a:t>Деруент</a:t>
            </a:r>
            <a:r>
              <a:rPr lang="ru-RU" dirty="0" smtClean="0"/>
              <a:t> -</a:t>
            </a:r>
            <a:r>
              <a:rPr lang="ru-RU" dirty="0" err="1" smtClean="0"/>
              <a:t>Вотер</a:t>
            </a:r>
            <a:r>
              <a:rPr lang="ru-RU" dirty="0" smtClean="0"/>
              <a:t> . </a:t>
            </a:r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заповідника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гора </a:t>
            </a:r>
            <a:r>
              <a:rPr lang="ru-RU" dirty="0" err="1" smtClean="0"/>
              <a:t>Скофел</a:t>
            </a:r>
            <a:r>
              <a:rPr lang="ru-RU" dirty="0" smtClean="0"/>
              <a:t> - </a:t>
            </a:r>
            <a:r>
              <a:rPr lang="ru-RU" dirty="0" err="1" smtClean="0"/>
              <a:t>Пайк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є </a:t>
            </a:r>
            <a:r>
              <a:rPr lang="ru-RU" dirty="0" err="1" smtClean="0"/>
              <a:t>найвищою</a:t>
            </a:r>
            <a:r>
              <a:rPr lang="ru-RU" dirty="0" smtClean="0"/>
              <a:t> точкою </a:t>
            </a:r>
            <a:r>
              <a:rPr lang="ru-RU" dirty="0" err="1" smtClean="0"/>
              <a:t>Англії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Саут</a:t>
            </a:r>
            <a:r>
              <a:rPr lang="ru-RU" dirty="0"/>
              <a:t> </a:t>
            </a:r>
            <a:r>
              <a:rPr lang="ru-RU" dirty="0" err="1"/>
              <a:t>Даунс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751320" cy="20162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Саут</a:t>
            </a:r>
            <a:r>
              <a:rPr lang="ru-RU" b="1" dirty="0" smtClean="0"/>
              <a:t> </a:t>
            </a:r>
            <a:r>
              <a:rPr lang="ru-RU" b="1" dirty="0" err="1" smtClean="0"/>
              <a:t>Даунс</a:t>
            </a:r>
            <a:r>
              <a:rPr lang="ru-RU" b="1" dirty="0" smtClean="0"/>
              <a:t> (</a:t>
            </a:r>
            <a:r>
              <a:rPr lang="ru-RU" b="1" dirty="0" err="1" smtClean="0"/>
              <a:t>Південна</a:t>
            </a:r>
            <a:r>
              <a:rPr lang="ru-RU" b="1" dirty="0" smtClean="0"/>
              <a:t> Гряда ,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Сауз</a:t>
            </a:r>
            <a:r>
              <a:rPr lang="ru-RU" b="1" dirty="0" smtClean="0"/>
              <a:t> </a:t>
            </a:r>
            <a:r>
              <a:rPr lang="ru-RU" b="1" dirty="0" err="1" smtClean="0"/>
              <a:t>Даунс</a:t>
            </a:r>
            <a:r>
              <a:rPr lang="ru-RU" b="1" dirty="0" smtClean="0"/>
              <a:t> ) - одна з </a:t>
            </a:r>
            <a:r>
              <a:rPr lang="ru-RU" b="1" dirty="0" err="1" smtClean="0"/>
              <a:t>чотирьох</a:t>
            </a:r>
            <a:r>
              <a:rPr lang="ru-RU" b="1" dirty="0" smtClean="0"/>
              <a:t> областей </a:t>
            </a:r>
            <a:r>
              <a:rPr lang="ru-RU" b="1" dirty="0" err="1" smtClean="0"/>
              <a:t>відкладень</a:t>
            </a:r>
            <a:r>
              <a:rPr lang="ru-RU" b="1" dirty="0" smtClean="0"/>
              <a:t> </a:t>
            </a:r>
            <a:r>
              <a:rPr lang="ru-RU" b="1" dirty="0" err="1" smtClean="0"/>
              <a:t>крейди</a:t>
            </a:r>
            <a:r>
              <a:rPr lang="ru-RU" b="1" dirty="0" smtClean="0"/>
              <a:t> в </a:t>
            </a:r>
            <a:r>
              <a:rPr lang="ru-RU" b="1" dirty="0" err="1" smtClean="0"/>
              <a:t>Південній</a:t>
            </a:r>
            <a:r>
              <a:rPr lang="ru-RU" b="1" dirty="0" smtClean="0"/>
              <a:t> </a:t>
            </a:r>
            <a:r>
              <a:rPr lang="ru-RU" b="1" dirty="0" err="1" smtClean="0"/>
              <a:t>Англії</a:t>
            </a:r>
            <a:r>
              <a:rPr lang="ru-RU" b="1" dirty="0" smtClean="0"/>
              <a:t> . [ 1 ] </a:t>
            </a:r>
            <a:r>
              <a:rPr lang="ru-RU" b="1" dirty="0" err="1" smtClean="0"/>
              <a:t>Тягнеться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востокаХемпшіра</a:t>
            </a:r>
            <a:r>
              <a:rPr lang="ru-RU" b="1" dirty="0" smtClean="0"/>
              <a:t> , через </a:t>
            </a:r>
            <a:r>
              <a:rPr lang="ru-RU" b="1" dirty="0" err="1" smtClean="0"/>
              <a:t>Сассекс</a:t>
            </a:r>
            <a:r>
              <a:rPr lang="ru-RU" b="1" dirty="0" smtClean="0"/>
              <a:t> і </a:t>
            </a:r>
            <a:r>
              <a:rPr lang="ru-RU" b="1" dirty="0" err="1" smtClean="0"/>
              <a:t>досягають</a:t>
            </a:r>
            <a:r>
              <a:rPr lang="ru-RU" b="1" dirty="0" smtClean="0"/>
              <a:t> </a:t>
            </a:r>
            <a:r>
              <a:rPr lang="ru-RU" b="1" dirty="0" err="1" smtClean="0"/>
              <a:t>вершини</a:t>
            </a:r>
            <a:r>
              <a:rPr lang="ru-RU" b="1" dirty="0" smtClean="0"/>
              <a:t> в </a:t>
            </a:r>
            <a:r>
              <a:rPr lang="ru-RU" b="1" dirty="0" err="1" smtClean="0"/>
              <a:t>скелях</a:t>
            </a:r>
            <a:r>
              <a:rPr lang="ru-RU" b="1" dirty="0" smtClean="0"/>
              <a:t> </a:t>
            </a:r>
            <a:r>
              <a:rPr lang="ru-RU" b="1" dirty="0" err="1" smtClean="0"/>
              <a:t>Бічі</a:t>
            </a:r>
            <a:r>
              <a:rPr lang="ru-RU" b="1" dirty="0" smtClean="0"/>
              <a:t> </a:t>
            </a:r>
            <a:r>
              <a:rPr lang="ru-RU" b="1" dirty="0" err="1" smtClean="0"/>
              <a:t>Хед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Південна</a:t>
            </a:r>
            <a:r>
              <a:rPr lang="ru-RU" b="1" dirty="0" smtClean="0"/>
              <a:t> Гряда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новітній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Національний</a:t>
            </a:r>
            <a:r>
              <a:rPr lang="ru-RU" b="1" dirty="0" smtClean="0"/>
              <a:t> парк </a:t>
            </a:r>
            <a:r>
              <a:rPr lang="ru-RU" b="1" dirty="0" err="1" smtClean="0"/>
              <a:t>Англії</a:t>
            </a:r>
            <a:r>
              <a:rPr lang="ru-RU" b="1" dirty="0" smtClean="0"/>
              <a:t> , </a:t>
            </a:r>
            <a:r>
              <a:rPr lang="ru-RU" b="1" dirty="0" err="1" smtClean="0"/>
              <a:t>утворено</a:t>
            </a:r>
            <a:r>
              <a:rPr lang="ru-RU" b="1" dirty="0" smtClean="0"/>
              <a:t> 31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2010 року. [ 2 ] У парку </a:t>
            </a:r>
            <a:r>
              <a:rPr lang="ru-RU" b="1" dirty="0" err="1" smtClean="0"/>
              <a:t>знаходяться</a:t>
            </a:r>
            <a:r>
              <a:rPr lang="ru-RU" b="1" dirty="0" smtClean="0"/>
              <a:t>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місць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представляють</a:t>
            </a:r>
            <a:r>
              <a:rPr lang="ru-RU" b="1" dirty="0" smtClean="0"/>
              <a:t> </a:t>
            </a:r>
            <a:r>
              <a:rPr lang="ru-RU" b="1" dirty="0" err="1" smtClean="0"/>
              <a:t>науковий</a:t>
            </a:r>
            <a:r>
              <a:rPr lang="ru-RU" b="1" dirty="0" smtClean="0"/>
              <a:t> </a:t>
            </a:r>
            <a:r>
              <a:rPr lang="ru-RU" b="1" dirty="0" err="1" smtClean="0"/>
              <a:t>інтерес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Район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малонаселений</a:t>
            </a:r>
            <a:r>
              <a:rPr lang="ru-RU" b="1" dirty="0" smtClean="0"/>
              <a:t> , </a:t>
            </a:r>
            <a:r>
              <a:rPr lang="ru-RU" b="1" dirty="0" err="1" smtClean="0"/>
              <a:t>хоча</a:t>
            </a:r>
            <a:r>
              <a:rPr lang="ru-RU" b="1" dirty="0" smtClean="0"/>
              <a:t> в </a:t>
            </a:r>
            <a:r>
              <a:rPr lang="ru-RU" b="1" dirty="0" err="1" smtClean="0"/>
              <a:t>південній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розташована</a:t>
            </a:r>
            <a:r>
              <a:rPr lang="ru-RU" b="1" dirty="0" smtClean="0"/>
              <a:t> </a:t>
            </a:r>
            <a:r>
              <a:rPr lang="ru-RU" b="1" dirty="0" err="1" smtClean="0"/>
              <a:t>майже</a:t>
            </a:r>
            <a:r>
              <a:rPr lang="ru-RU" b="1" dirty="0" smtClean="0"/>
              <a:t> </a:t>
            </a:r>
            <a:r>
              <a:rPr lang="ru-RU" b="1" dirty="0" err="1" smtClean="0"/>
              <a:t>безперервний</a:t>
            </a:r>
            <a:r>
              <a:rPr lang="ru-RU" b="1" dirty="0" smtClean="0"/>
              <a:t> </a:t>
            </a:r>
            <a:r>
              <a:rPr lang="ru-RU" b="1" dirty="0" err="1" smtClean="0"/>
              <a:t>ланцюжок</a:t>
            </a:r>
            <a:r>
              <a:rPr lang="ru-RU" b="1" dirty="0" smtClean="0"/>
              <a:t> </a:t>
            </a:r>
            <a:r>
              <a:rPr lang="ru-RU" b="1" dirty="0" err="1" smtClean="0"/>
              <a:t>прибережних</a:t>
            </a:r>
            <a:r>
              <a:rPr lang="ru-RU" b="1" dirty="0" smtClean="0"/>
              <a:t> </a:t>
            </a:r>
            <a:r>
              <a:rPr lang="ru-RU" b="1" dirty="0" err="1" smtClean="0"/>
              <a:t>міст</a:t>
            </a:r>
            <a:r>
              <a:rPr lang="ru-RU" b="1" dirty="0" smtClean="0"/>
              <a:t>. Район </a:t>
            </a:r>
            <a:r>
              <a:rPr lang="ru-RU" b="1" dirty="0" err="1" smtClean="0"/>
              <a:t>надзвичайно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популярний</a:t>
            </a:r>
            <a:r>
              <a:rPr lang="ru-RU" b="1" dirty="0" smtClean="0"/>
              <a:t> у </a:t>
            </a:r>
            <a:r>
              <a:rPr lang="ru-RU" b="1" dirty="0" err="1" smtClean="0"/>
              <a:t>пішохідних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У </a:t>
            </a:r>
            <a:r>
              <a:rPr lang="ru-RU" b="1" dirty="0" err="1" smtClean="0"/>
              <a:t>районі</a:t>
            </a:r>
            <a:r>
              <a:rPr lang="ru-RU" b="1" dirty="0" smtClean="0"/>
              <a:t> </a:t>
            </a:r>
            <a:r>
              <a:rPr lang="ru-RU" b="1" dirty="0" err="1" smtClean="0"/>
              <a:t>Південної</a:t>
            </a:r>
            <a:r>
              <a:rPr lang="ru-RU" b="1" dirty="0" smtClean="0"/>
              <a:t> Гряди </a:t>
            </a:r>
            <a:r>
              <a:rPr lang="ru-RU" b="1" dirty="0" err="1" smtClean="0"/>
              <a:t>знаходять</a:t>
            </a:r>
            <a:r>
              <a:rPr lang="ru-RU" b="1" dirty="0" smtClean="0"/>
              <a:t> </a:t>
            </a:r>
            <a:r>
              <a:rPr lang="ru-RU" b="1" dirty="0" err="1" smtClean="0"/>
              <a:t>археологічні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артефакти</a:t>
            </a:r>
            <a:r>
              <a:rPr lang="ru-RU" b="1" dirty="0" smtClean="0"/>
              <a:t> </a:t>
            </a:r>
            <a:r>
              <a:rPr lang="ru-RU" b="1" dirty="0" err="1" smtClean="0"/>
              <a:t>починаючи</a:t>
            </a:r>
            <a:r>
              <a:rPr lang="ru-RU" b="1" dirty="0" smtClean="0"/>
              <a:t> з </a:t>
            </a:r>
            <a:r>
              <a:rPr lang="ru-RU" b="1" dirty="0" err="1" smtClean="0"/>
              <a:t>періоду</a:t>
            </a:r>
            <a:r>
              <a:rPr lang="ru-RU" b="1" dirty="0" smtClean="0"/>
              <a:t> </a:t>
            </a:r>
            <a:r>
              <a:rPr lang="ru-RU" b="1" dirty="0" err="1" smtClean="0"/>
              <a:t>неоліту</a:t>
            </a:r>
            <a:r>
              <a:rPr lang="ru-RU" b="1" dirty="0" smtClean="0"/>
              <a:t> . До </a:t>
            </a:r>
            <a:r>
              <a:rPr lang="ru-RU" b="1" dirty="0" err="1" smtClean="0"/>
              <a:t>середини</a:t>
            </a:r>
            <a:r>
              <a:rPr lang="ru-RU" b="1" dirty="0" smtClean="0"/>
              <a:t> 20 </a:t>
            </a:r>
            <a:r>
              <a:rPr lang="ru-RU" b="1" dirty="0" err="1" smtClean="0"/>
              <a:t>століття</a:t>
            </a:r>
            <a:r>
              <a:rPr lang="ru-RU" b="1" dirty="0" smtClean="0"/>
              <a:t> </a:t>
            </a:r>
            <a:r>
              <a:rPr lang="ru-RU" b="1" dirty="0" err="1" smtClean="0"/>
              <a:t>основним</a:t>
            </a:r>
            <a:r>
              <a:rPr lang="ru-RU" b="1" dirty="0" smtClean="0"/>
              <a:t> </a:t>
            </a:r>
            <a:r>
              <a:rPr lang="ru-RU" b="1" dirty="0" err="1" smtClean="0"/>
              <a:t>заняттям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вівчарство</a:t>
            </a:r>
            <a:r>
              <a:rPr lang="ru-RU" b="1" dirty="0" smtClean="0"/>
              <a:t>. [ 3 ]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45529"/>
            <a:ext cx="5198120" cy="34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530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Дартмур</vt:lpstr>
      <vt:lpstr>Презентация PowerPoint</vt:lpstr>
      <vt:lpstr>Йоркшир - Дейлз</vt:lpstr>
      <vt:lpstr>Йоркшир - Дейлз</vt:lpstr>
      <vt:lpstr>Норт Йорк Мурз</vt:lpstr>
      <vt:lpstr>Норт Йорк Мурз</vt:lpstr>
      <vt:lpstr>Озерний край</vt:lpstr>
      <vt:lpstr>Саут Даунс 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Дартмур</dc:title>
  <dc:creator>User</dc:creator>
  <cp:lastModifiedBy>User</cp:lastModifiedBy>
  <cp:revision>4</cp:revision>
  <dcterms:created xsi:type="dcterms:W3CDTF">2014-02-25T18:28:12Z</dcterms:created>
  <dcterms:modified xsi:type="dcterms:W3CDTF">2014-02-25T19:01:15Z</dcterms:modified>
</cp:coreProperties>
</file>