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196752"/>
            <a:ext cx="8712968" cy="1584176"/>
          </a:xfrm>
        </p:spPr>
        <p:txBody>
          <a:bodyPr>
            <a:normAutofit/>
          </a:bodyPr>
          <a:lstStyle/>
          <a:p>
            <a:r>
              <a:rPr lang="en-US" sz="8000" b="1" i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Edinburgh</a:t>
            </a:r>
            <a:endParaRPr lang="ru-RU" sz="8000" b="1" i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eofitsialniy_gimn_shotlandii_-_scotland_the_brave_quot_wicked_introduction_quot_quot_l_get-tune_n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National symbols</a:t>
            </a:r>
            <a:endParaRPr lang="ru-RU" sz="7200" dirty="0"/>
          </a:p>
        </p:txBody>
      </p:sp>
      <p:pic>
        <p:nvPicPr>
          <p:cNvPr id="3075" name="Picture 3" descr="D:\Great Britain\Эдинбург\18485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762500" cy="317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Great Britain\Эдинбург\motto.net.ua-8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68799"/>
            <a:ext cx="516610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Unusual habits</a:t>
            </a:r>
            <a:endParaRPr lang="ru-RU" sz="7200" dirty="0"/>
          </a:p>
        </p:txBody>
      </p:sp>
      <p:pic>
        <p:nvPicPr>
          <p:cNvPr id="7170" name="Picture 2" descr="D:\Great Britain\Эдинбург\подар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8163"/>
            <a:ext cx="7560840" cy="5242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288" cy="1143000"/>
          </a:xfrm>
        </p:spPr>
        <p:txBody>
          <a:bodyPr>
            <a:noAutofit/>
          </a:bodyPr>
          <a:lstStyle/>
          <a:p>
            <a:r>
              <a:rPr lang="en-US" sz="7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Unusual competitions</a:t>
            </a:r>
            <a:endParaRPr lang="ru-RU" sz="7200" b="1" i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Great Britain\Эдинбург\2875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4887"/>
            <a:ext cx="8341226" cy="4714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Region - Scotland</a:t>
            </a:r>
            <a:endParaRPr lang="ru-RU" sz="6600" b="1" i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Great Britain\Эдинбург\9e234536d9706f171b3e8b75ee810d5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2049" r="2396" b="3682"/>
          <a:stretch/>
        </p:blipFill>
        <p:spPr bwMode="auto">
          <a:xfrm>
            <a:off x="912453" y="1419919"/>
            <a:ext cx="7128792" cy="5120681"/>
          </a:xfrm>
          <a:prstGeom prst="roundRect">
            <a:avLst>
              <a:gd name="adj" fmla="val 136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423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Population - 471 650 </a:t>
            </a:r>
            <a:endParaRPr lang="ru-RU" sz="7200" b="1" i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Great Britain\Эдинбург\1340645582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1665"/>
            <a:ext cx="85725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1422"/>
            <a:ext cx="8229600" cy="1325370"/>
          </a:xfrm>
        </p:spPr>
        <p:txBody>
          <a:bodyPr>
            <a:noAutofit/>
          </a:bodyPr>
          <a:lstStyle/>
          <a:p>
            <a:r>
              <a:rPr lang="en-US" sz="7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Manufacturing</a:t>
            </a:r>
            <a:endParaRPr lang="ru-RU" sz="7200" b="1" i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Great Britain\Эдинбург\0_94389_e72fd752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0" y="1698373"/>
            <a:ext cx="6985048" cy="4638508"/>
          </a:xfrm>
          <a:prstGeom prst="roundRect">
            <a:avLst>
              <a:gd name="adj" fmla="val 172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D:\Great Britain\Эдинбург\410_3972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41" b="84407" l="5176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69" t="9509" r="6682" b="20017"/>
          <a:stretch/>
        </p:blipFill>
        <p:spPr bwMode="auto">
          <a:xfrm rot="21049304">
            <a:off x="7754944" y="215023"/>
            <a:ext cx="935339" cy="296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Great Britain\Эдинбург\chai-ahmad-edinburg-erl-grei-edinburgh-earl-grey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3064"/>
          <a:stretch/>
        </p:blipFill>
        <p:spPr bwMode="auto">
          <a:xfrm rot="21098505">
            <a:off x="233987" y="188640"/>
            <a:ext cx="1288372" cy="1655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8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Famous holidays</a:t>
            </a:r>
            <a:endParaRPr lang="ru-RU" sz="7200" b="1" i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Great Britain\Эдинбург\1238071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752528" cy="345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Great Britain\Эдинбург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502364"/>
            <a:ext cx="448049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Famous people</a:t>
            </a:r>
            <a:endParaRPr lang="ru-RU" sz="7200" dirty="0"/>
          </a:p>
        </p:txBody>
      </p:sp>
      <p:pic>
        <p:nvPicPr>
          <p:cNvPr id="5122" name="Picture 2" descr="D:\Great Britain\Эдинбург\20110429HRH Queen Elizabeth II Duke Edinburgh Prince 2OyDIMSKkDz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4425" r="13693"/>
          <a:stretch/>
        </p:blipFill>
        <p:spPr bwMode="auto">
          <a:xfrm>
            <a:off x="323528" y="1916832"/>
            <a:ext cx="2483893" cy="4269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D:\Great Britain\Эдинбург\1315404422_1900_2000_20_cop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83" y="2141684"/>
            <a:ext cx="2760045" cy="38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Great Britain\Эдинбург\149794-prince-philip-duke-of-edinburg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90" y="1934963"/>
            <a:ext cx="2964136" cy="4269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288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Sight</a:t>
            </a:r>
            <a:endParaRPr lang="ru-RU" sz="7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4061" r="1792" b="3029"/>
          <a:stretch/>
        </p:blipFill>
        <p:spPr bwMode="auto">
          <a:xfrm>
            <a:off x="1098841" y="1556792"/>
            <a:ext cx="6837528" cy="4531057"/>
          </a:xfrm>
          <a:prstGeom prst="roundRect">
            <a:avLst>
              <a:gd name="adj" fmla="val 140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17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Favorite dish</a:t>
            </a:r>
            <a:endParaRPr lang="ru-RU" sz="7200" dirty="0"/>
          </a:p>
        </p:txBody>
      </p:sp>
      <p:pic>
        <p:nvPicPr>
          <p:cNvPr id="2050" name="Picture 2" descr="D:\Great Britain\Эдинбург\wpapers_ru_Е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7474"/>
            <a:ext cx="7985884" cy="4489867"/>
          </a:xfrm>
          <a:prstGeom prst="roundRect">
            <a:avLst>
              <a:gd name="adj" fmla="val 132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282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National clothes</a:t>
            </a:r>
            <a:endParaRPr lang="ru-RU" sz="7200" dirty="0"/>
          </a:p>
        </p:txBody>
      </p:sp>
      <p:pic>
        <p:nvPicPr>
          <p:cNvPr id="1026" name="Picture 2" descr="D:\Great Britain\Эдинбург\close_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4718"/>
            <a:ext cx="3712006" cy="553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Great Britain\Эдинбург\1182781096.74749_903491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4876"/>
            <a:ext cx="3675416" cy="5513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24</Words>
  <Application>Microsoft Office PowerPoint</Application>
  <PresentationFormat>Экран (4:3)</PresentationFormat>
  <Paragraphs>12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Edinburgh</vt:lpstr>
      <vt:lpstr>Region - Scotland</vt:lpstr>
      <vt:lpstr>Population - 471 650 </vt:lpstr>
      <vt:lpstr>Manufacturing</vt:lpstr>
      <vt:lpstr>Famous holidays</vt:lpstr>
      <vt:lpstr>Famous people</vt:lpstr>
      <vt:lpstr>Sight</vt:lpstr>
      <vt:lpstr>Favorite dish</vt:lpstr>
      <vt:lpstr>National clothes</vt:lpstr>
      <vt:lpstr>National symbols</vt:lpstr>
      <vt:lpstr>Unusual habits</vt:lpstr>
      <vt:lpstr>Unusual competitions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Edinburgh</dc:title>
  <dc:creator>Администратор</dc:creator>
  <cp:lastModifiedBy>Пользователь Windows</cp:lastModifiedBy>
  <cp:revision>19</cp:revision>
  <dcterms:created xsi:type="dcterms:W3CDTF">2013-03-23T18:00:39Z</dcterms:created>
  <dcterms:modified xsi:type="dcterms:W3CDTF">2013-03-24T08:50:53Z</dcterms:modified>
</cp:coreProperties>
</file>