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Місце для дати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вмісту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6" name="Місце для нижнього колонтитула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2" name="Місце для вмісту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4" name="Місце для вмісту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Місце для вмісту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4" name="Місце для дати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15.09.2013</a:t>
            </a:fld>
            <a:endParaRPr lang="uk-UA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Місце для заголовка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arn-CL" sz="7200" dirty="0">
                <a:solidFill>
                  <a:srgbClr val="00B050"/>
                </a:solidFill>
              </a:rPr>
              <a:t>Greenpeace</a:t>
            </a:r>
            <a:endParaRPr lang="uk-UA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64807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92D050"/>
                </a:solidFill>
              </a:rPr>
              <a:t>Ввести </a:t>
            </a:r>
            <a:r>
              <a:rPr lang="uk-UA" dirty="0">
                <a:solidFill>
                  <a:srgbClr val="92D050"/>
                </a:solidFill>
              </a:rPr>
              <a:t>екологічне землеробство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70961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89264"/>
            <a:ext cx="4232288" cy="544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4" y="3428999"/>
            <a:ext cx="3175816" cy="28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9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92D050"/>
                </a:solidFill>
              </a:rPr>
              <a:t>Припинити </a:t>
            </a:r>
            <a:r>
              <a:rPr lang="uk-UA" dirty="0">
                <a:solidFill>
                  <a:srgbClr val="92D050"/>
                </a:solidFill>
              </a:rPr>
              <a:t>виготовлення токсичних речовин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30770"/>
            <a:ext cx="4392488" cy="332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247628" cy="276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09164"/>
            <a:ext cx="4104456" cy="333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8" y="561256"/>
            <a:ext cx="3168352" cy="31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8606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179512" y="0"/>
            <a:ext cx="8229600" cy="3140968"/>
          </a:xfrm>
        </p:spPr>
        <p:txBody>
          <a:bodyPr/>
          <a:lstStyle/>
          <a:p>
            <a:pPr marL="0" indent="0">
              <a:buNone/>
            </a:pPr>
            <a:r>
              <a:rPr lang="uk-UA" dirty="0" err="1">
                <a:solidFill>
                  <a:srgbClr val="92D050"/>
                </a:solidFill>
              </a:rPr>
              <a:t>Ґрінпіс</a:t>
            </a:r>
            <a:r>
              <a:rPr lang="uk-UA" dirty="0">
                <a:solidFill>
                  <a:srgbClr val="92D050"/>
                </a:solidFill>
              </a:rPr>
              <a:t> вперше з'явився у Канаді 1971 року. Він поширився від того часу майже по всіх країнах Північної та Південної Америки. У Азії ця охоронна організація поширена більше, ніж у Європі. Австралія та Океанія налічує у собі багато філій </a:t>
            </a:r>
            <a:r>
              <a:rPr lang="uk-UA" dirty="0" err="1">
                <a:solidFill>
                  <a:srgbClr val="92D050"/>
                </a:solidFill>
              </a:rPr>
              <a:t>Ґрінпісу</a:t>
            </a:r>
            <a:r>
              <a:rPr lang="uk-UA" dirty="0">
                <a:solidFill>
                  <a:srgbClr val="92D050"/>
                </a:solidFill>
              </a:rPr>
              <a:t>. Найменше поширений </a:t>
            </a:r>
            <a:r>
              <a:rPr lang="uk-UA" dirty="0" err="1">
                <a:solidFill>
                  <a:srgbClr val="92D050"/>
                </a:solidFill>
              </a:rPr>
              <a:t>Ґрінпіс</a:t>
            </a:r>
            <a:r>
              <a:rPr lang="uk-UA" dirty="0">
                <a:solidFill>
                  <a:srgbClr val="92D050"/>
                </a:solidFill>
              </a:rPr>
              <a:t> в Африці та в Антарктиді.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834118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97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 err="1">
                <a:solidFill>
                  <a:srgbClr val="92D050"/>
                </a:solidFill>
              </a:rPr>
              <a:t>Ґрінпіс</a:t>
            </a:r>
            <a:r>
              <a:rPr lang="ru-RU" dirty="0">
                <a:solidFill>
                  <a:srgbClr val="92D050"/>
                </a:solidFill>
              </a:rPr>
              <a:t> (англ. </a:t>
            </a:r>
            <a:r>
              <a:rPr lang="ru-RU" dirty="0" err="1">
                <a:solidFill>
                  <a:srgbClr val="92D050"/>
                </a:solidFill>
              </a:rPr>
              <a:t>Greenpeace</a:t>
            </a:r>
            <a:r>
              <a:rPr lang="ru-RU" dirty="0">
                <a:solidFill>
                  <a:srgbClr val="92D050"/>
                </a:solidFill>
              </a:rPr>
              <a:t>, у </a:t>
            </a:r>
            <a:r>
              <a:rPr lang="ru-RU" dirty="0" err="1">
                <a:solidFill>
                  <a:srgbClr val="92D050"/>
                </a:solidFill>
              </a:rPr>
              <a:t>перекладі</a:t>
            </a:r>
            <a:r>
              <a:rPr lang="ru-RU" dirty="0">
                <a:solidFill>
                  <a:srgbClr val="92D050"/>
                </a:solidFill>
              </a:rPr>
              <a:t> — «</a:t>
            </a:r>
            <a:r>
              <a:rPr lang="ru-RU" dirty="0" err="1">
                <a:solidFill>
                  <a:srgbClr val="92D050"/>
                </a:solidFill>
              </a:rPr>
              <a:t>зелений</a:t>
            </a:r>
            <a:r>
              <a:rPr lang="ru-RU" dirty="0">
                <a:solidFill>
                  <a:srgbClr val="92D050"/>
                </a:solidFill>
              </a:rPr>
              <a:t> мир») — </a:t>
            </a:r>
            <a:r>
              <a:rPr lang="ru-RU" dirty="0" err="1">
                <a:solidFill>
                  <a:srgbClr val="92D050"/>
                </a:solidFill>
              </a:rPr>
              <a:t>міжнародна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природоохоронна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організація</a:t>
            </a:r>
            <a:r>
              <a:rPr lang="ru-RU" dirty="0">
                <a:solidFill>
                  <a:srgbClr val="92D050"/>
                </a:solidFill>
              </a:rPr>
              <a:t>, заснована 1971 року в </a:t>
            </a:r>
            <a:r>
              <a:rPr lang="ru-RU" dirty="0" err="1">
                <a:solidFill>
                  <a:srgbClr val="92D050"/>
                </a:solidFill>
              </a:rPr>
              <a:t>Канаді</a:t>
            </a:r>
            <a:r>
              <a:rPr lang="ru-RU" dirty="0">
                <a:solidFill>
                  <a:srgbClr val="92D050"/>
                </a:solidFill>
              </a:rPr>
              <a:t>.</a:t>
            </a:r>
            <a:endParaRPr lang="uk-UA" dirty="0">
              <a:solidFill>
                <a:srgbClr val="92D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1" y="3674388"/>
            <a:ext cx="44577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"/>
          <a:stretch/>
        </p:blipFill>
        <p:spPr bwMode="auto">
          <a:xfrm>
            <a:off x="5508104" y="3429000"/>
            <a:ext cx="3486150" cy="331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13856"/>
            <a:ext cx="40957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519985" cy="233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485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116632"/>
            <a:ext cx="5832648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92D050"/>
                </a:solidFill>
              </a:rPr>
              <a:t>Основне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завдання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організації</a:t>
            </a:r>
            <a:r>
              <a:rPr lang="ru-RU" dirty="0">
                <a:solidFill>
                  <a:srgbClr val="92D050"/>
                </a:solidFill>
              </a:rPr>
              <a:t> — </a:t>
            </a:r>
            <a:r>
              <a:rPr lang="ru-RU" dirty="0" err="1">
                <a:solidFill>
                  <a:srgbClr val="92D050"/>
                </a:solidFill>
              </a:rPr>
              <a:t>сприяти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екологічному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відродженню</a:t>
            </a:r>
            <a:r>
              <a:rPr lang="ru-RU" dirty="0">
                <a:solidFill>
                  <a:srgbClr val="92D050"/>
                </a:solidFill>
              </a:rPr>
              <a:t> та </a:t>
            </a:r>
            <a:r>
              <a:rPr lang="ru-RU" dirty="0" err="1">
                <a:solidFill>
                  <a:srgbClr val="92D050"/>
                </a:solidFill>
              </a:rPr>
              <a:t>привертати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увагу</a:t>
            </a:r>
            <a:r>
              <a:rPr lang="ru-RU" dirty="0">
                <a:solidFill>
                  <a:srgbClr val="92D050"/>
                </a:solidFill>
              </a:rPr>
              <a:t> людей та </a:t>
            </a:r>
            <a:r>
              <a:rPr lang="ru-RU" dirty="0" err="1">
                <a:solidFill>
                  <a:srgbClr val="92D050"/>
                </a:solidFill>
              </a:rPr>
              <a:t>влади</a:t>
            </a:r>
            <a:r>
              <a:rPr lang="ru-RU" dirty="0">
                <a:solidFill>
                  <a:srgbClr val="92D050"/>
                </a:solidFill>
              </a:rPr>
              <a:t> до </a:t>
            </a:r>
            <a:r>
              <a:rPr lang="ru-RU" dirty="0" err="1">
                <a:solidFill>
                  <a:srgbClr val="92D050"/>
                </a:solidFill>
              </a:rPr>
              <a:t>збереження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природи</a:t>
            </a:r>
            <a:r>
              <a:rPr lang="ru-RU" dirty="0">
                <a:solidFill>
                  <a:srgbClr val="92D050"/>
                </a:solidFill>
              </a:rPr>
              <a:t>.</a:t>
            </a:r>
            <a:endParaRPr lang="uk-UA" dirty="0">
              <a:solidFill>
                <a:srgbClr val="92D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72816"/>
            <a:ext cx="3275087" cy="432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62" y="44624"/>
            <a:ext cx="2768094" cy="371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51134"/>
            <a:ext cx="4114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772816"/>
            <a:ext cx="2564043" cy="170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164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1944216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92D050"/>
                </a:solidFill>
              </a:rPr>
              <a:t>Фінансування організації — винятково із пожертв людей, небайдужих до збереження природи. </a:t>
            </a:r>
            <a:r>
              <a:rPr lang="uk-UA" dirty="0" err="1">
                <a:solidFill>
                  <a:srgbClr val="92D050"/>
                </a:solidFill>
              </a:rPr>
              <a:t>Ґрінпіс</a:t>
            </a:r>
            <a:r>
              <a:rPr lang="uk-UA" dirty="0">
                <a:solidFill>
                  <a:srgbClr val="92D050"/>
                </a:solidFill>
              </a:rPr>
              <a:t> не приймає фінансування бізнесу, влади та політичних партій.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33444"/>
            <a:ext cx="3672408" cy="243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816424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0" y="4305300"/>
            <a:ext cx="43815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88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215008" y="116632"/>
            <a:ext cx="8928992" cy="1656184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92D050"/>
                </a:solidFill>
              </a:rPr>
              <a:t>Зростання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популярності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Ґрінпісу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відбулося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після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багатьох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акцій</a:t>
            </a:r>
            <a:r>
              <a:rPr lang="ru-RU" dirty="0">
                <a:solidFill>
                  <a:srgbClr val="92D050"/>
                </a:solidFill>
              </a:rPr>
              <a:t>, </a:t>
            </a:r>
            <a:r>
              <a:rPr lang="ru-RU" dirty="0" err="1">
                <a:solidFill>
                  <a:srgbClr val="92D050"/>
                </a:solidFill>
              </a:rPr>
              <a:t>спрямованих</a:t>
            </a:r>
            <a:r>
              <a:rPr lang="ru-RU" dirty="0">
                <a:solidFill>
                  <a:srgbClr val="92D050"/>
                </a:solidFill>
              </a:rPr>
              <a:t> на </a:t>
            </a:r>
            <a:r>
              <a:rPr lang="ru-RU" dirty="0" err="1">
                <a:solidFill>
                  <a:srgbClr val="92D050"/>
                </a:solidFill>
              </a:rPr>
              <a:t>збереження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довкілля</a:t>
            </a:r>
            <a:r>
              <a:rPr lang="ru-RU" dirty="0">
                <a:solidFill>
                  <a:srgbClr val="92D050"/>
                </a:solidFill>
              </a:rPr>
              <a:t>.</a:t>
            </a:r>
            <a:endParaRPr lang="uk-UA" dirty="0">
              <a:solidFill>
                <a:srgbClr val="92D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255302" cy="27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0098"/>
            <a:ext cx="4644008" cy="31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80098"/>
            <a:ext cx="4255302" cy="31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644008" cy="27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79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7606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92D050"/>
                </a:solidFill>
              </a:rPr>
              <a:t>Зупинити </a:t>
            </a:r>
            <a:r>
              <a:rPr lang="uk-UA" dirty="0">
                <a:solidFill>
                  <a:srgbClr val="92D050"/>
                </a:solidFill>
              </a:rPr>
              <a:t>глобальне </a:t>
            </a:r>
            <a:r>
              <a:rPr lang="uk-UA" dirty="0" smtClean="0">
                <a:solidFill>
                  <a:srgbClr val="92D050"/>
                </a:solidFill>
              </a:rPr>
              <a:t>потепління</a:t>
            </a:r>
            <a:endParaRPr lang="uk-UA" dirty="0">
              <a:solidFill>
                <a:srgbClr val="92D05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92D050"/>
                </a:solidFill>
              </a:rPr>
              <a:t>Основні </a:t>
            </a:r>
            <a:r>
              <a:rPr lang="uk-UA" dirty="0" smtClean="0">
                <a:solidFill>
                  <a:srgbClr val="92D050"/>
                </a:solidFill>
              </a:rPr>
              <a:t>напрямки:</a:t>
            </a:r>
            <a:endParaRPr lang="uk-UA" dirty="0">
              <a:solidFill>
                <a:srgbClr val="92D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2" y="4004349"/>
            <a:ext cx="446114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588680" cy="481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315722"/>
            <a:ext cx="2880320" cy="273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67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683568" y="188640"/>
            <a:ext cx="8229600" cy="68086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92D050"/>
                </a:solidFill>
              </a:rPr>
              <a:t>Зберегти </a:t>
            </a:r>
            <a:r>
              <a:rPr lang="uk-UA" dirty="0">
                <a:solidFill>
                  <a:srgbClr val="92D050"/>
                </a:solidFill>
              </a:rPr>
              <a:t>природу </a:t>
            </a:r>
            <a:r>
              <a:rPr lang="uk-UA" dirty="0" smtClean="0">
                <a:solidFill>
                  <a:srgbClr val="92D050"/>
                </a:solidFill>
              </a:rPr>
              <a:t>океанів</a:t>
            </a:r>
            <a:endParaRPr lang="uk-UA" dirty="0">
              <a:solidFill>
                <a:srgbClr val="92D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24228"/>
            <a:ext cx="5353714" cy="30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shop.ice-age.ru/useruploads/images/grinpis-in-ice-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624"/>
            <a:ext cx="4233604" cy="377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9456"/>
            <a:ext cx="4824536" cy="305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10" y="3824228"/>
            <a:ext cx="3704426" cy="30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8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895218" cy="3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0" y="50417"/>
            <a:ext cx="8229600" cy="71401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solidFill>
                  <a:srgbClr val="92D050"/>
                </a:solidFill>
              </a:rPr>
              <a:t>Зберегти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стародавні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ліси</a:t>
            </a:r>
            <a:r>
              <a:rPr lang="ru-RU" dirty="0">
                <a:solidFill>
                  <a:srgbClr val="92D050"/>
                </a:solidFill>
              </a:rPr>
              <a:t> та </a:t>
            </a:r>
            <a:r>
              <a:rPr lang="ru-RU" dirty="0" err="1" smtClean="0">
                <a:solidFill>
                  <a:srgbClr val="92D050"/>
                </a:solidFill>
              </a:rPr>
              <a:t>джунґлі</a:t>
            </a:r>
            <a:endParaRPr lang="uk-UA" dirty="0">
              <a:solidFill>
                <a:srgbClr val="92D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3910748"/>
            <a:ext cx="3925254" cy="294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0236"/>
            <a:ext cx="4248782" cy="329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09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64807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rgbClr val="92D050"/>
                </a:solidFill>
              </a:rPr>
              <a:t>Забезпечити </a:t>
            </a:r>
            <a:r>
              <a:rPr lang="uk-UA" dirty="0">
                <a:solidFill>
                  <a:srgbClr val="92D050"/>
                </a:solidFill>
              </a:rPr>
              <a:t>атомне роззброєння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8" y="3048000"/>
            <a:ext cx="4953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12" y="3933056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36" y="573881"/>
            <a:ext cx="4026024" cy="303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8" y="607001"/>
            <a:ext cx="4687360" cy="244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672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пір">
  <a:themeElements>
    <a:clrScheme name="Папір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апір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апір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165</TotalTime>
  <Words>156</Words>
  <Application>Microsoft Office PowerPoint</Application>
  <PresentationFormat>Екран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Папір</vt:lpstr>
      <vt:lpstr>Greenpeace</vt:lpstr>
      <vt:lpstr>Презентація PowerPoint</vt:lpstr>
      <vt:lpstr>Презентація PowerPoint</vt:lpstr>
      <vt:lpstr>Презентація PowerPoint</vt:lpstr>
      <vt:lpstr>Презентація PowerPoint</vt:lpstr>
      <vt:lpstr>Основні напрямки: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Greenpeace</dc:title>
  <dc:creator>Sara Yasmeen (Wipro Technologies)</dc:creator>
  <cp:lastModifiedBy>Admin</cp:lastModifiedBy>
  <cp:revision>12</cp:revision>
  <dcterms:created xsi:type="dcterms:W3CDTF">2010-02-23T11:30:32Z</dcterms:created>
  <dcterms:modified xsi:type="dcterms:W3CDTF">2013-09-15T19:20:30Z</dcterms:modified>
</cp:coreProperties>
</file>