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3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6D4F-3758-4F7E-8483-BEE0DCF905C5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BA80-021C-4A42-9317-0C31C3938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25EF-95D1-4339-9310-39A2FD0D73ED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3AF5-472D-47C7-9923-C2562DD4F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AF312-A7F4-4FFB-989A-4708F15A6F38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04EA-5184-42AC-BF97-540F8017F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B1F8A-CB89-4C14-8984-DCF7E7DE9FB8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BCD1-AC2B-4401-A5FD-FF4E1FE69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F581-1988-45AF-85EC-9980907B5F5A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6061-1D19-423E-ABDC-23B1FD856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3E45-0815-4892-8E64-3061814E51A1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83E8-1688-42AD-B947-79178CB93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BBDA-B0A7-4B3A-A2A5-03791A6CE8DA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3BB14-CE60-485F-9A1A-8F5E5A9AD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E5D8-B169-42D7-8601-85B93F36E0BE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B76E1-AC14-4DF0-AB11-6251B0D92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0E08-BBB3-4D2E-A164-AB22C4BEF4C0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AD6D-2ECD-435D-9D49-A4B6AEDBE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3E40-17AB-46DD-B2F0-9974822DE174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FC67-A45D-46DA-9527-225F54DBB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7A71-E405-411E-98BB-F848D1A1F3E7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18069-3785-4544-A6C4-F30762E81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6F6559-477D-4F9E-8FB7-2D13DD74D268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E8EAD6-86F0-446A-834E-6539829FC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/>
              <a:t> </a:t>
            </a:r>
            <a:r>
              <a:rPr lang="ru-RU" b="0" dirty="0" err="1" smtClean="0"/>
              <a:t>Глобальні</a:t>
            </a:r>
            <a:r>
              <a:rPr lang="ru-RU" b="0" dirty="0" smtClean="0"/>
              <a:t> </a:t>
            </a:r>
            <a:r>
              <a:rPr lang="ru-RU" b="0" dirty="0" err="1" smtClean="0"/>
              <a:t>екологічні</a:t>
            </a:r>
            <a:r>
              <a:rPr lang="ru-RU" b="0" dirty="0" smtClean="0"/>
              <a:t> </a:t>
            </a:r>
            <a:r>
              <a:rPr lang="ru-RU" b="0" dirty="0" err="1" smtClean="0"/>
              <a:t>проблеми</a:t>
            </a:r>
            <a:r>
              <a:rPr lang="ru-RU" b="0" dirty="0" smtClean="0"/>
              <a:t> </a:t>
            </a:r>
            <a:r>
              <a:rPr lang="ru-RU" b="0" dirty="0" err="1" smtClean="0"/>
              <a:t>сучасності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933056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Учениц</a:t>
            </a:r>
            <a:r>
              <a:rPr lang="uk-UA" dirty="0" smtClean="0"/>
              <a:t>і 11-б класу</a:t>
            </a:r>
            <a:br>
              <a:rPr lang="uk-UA" dirty="0" smtClean="0"/>
            </a:br>
            <a:r>
              <a:rPr lang="uk-UA" dirty="0" err="1" smtClean="0"/>
              <a:t>Чехівська</a:t>
            </a:r>
            <a:r>
              <a:rPr lang="uk-UA" dirty="0" smtClean="0"/>
              <a:t> Вікторія</a:t>
            </a:r>
            <a:br>
              <a:rPr lang="uk-UA" dirty="0" smtClean="0"/>
            </a:br>
            <a:r>
              <a:rPr lang="uk-UA" dirty="0" smtClean="0"/>
              <a:t>Шпак Софія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2015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620688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Час </a:t>
            </a:r>
            <a:r>
              <a:rPr lang="ru-RU" sz="4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схаменутись</a:t>
            </a:r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!</a:t>
            </a:r>
            <a:endParaRPr lang="uk-UA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FkHY4aM1DG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772816"/>
            <a:ext cx="3491880" cy="455441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Живи ввічливо в гармонії з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природою!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43711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Глобальні проблеми сучасності  - це феномен планетарного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масштабу, котрий пов'язаний з нерівномірністю екологічного,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демографічного, економічного, політичного,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науково-</a:t>
            </a:r>
            <a:endParaRPr lang="uk-UA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технічного, морального і культурного розвитку суспільства. Це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обумовлює виживання людини і дальший прогрес суспільства 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ноосферогенезом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формуванням єдиної людської цивілізації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планеті, тому ці проблеми є дуже актуальними в наш час. 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mfYp7LYjy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6120680" cy="344288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1124744"/>
            <a:ext cx="3816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Важливими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причинами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загострення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глобальних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проблем, </a:t>
            </a:r>
          </a:p>
          <a:p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розглядаються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погляду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речового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змісту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є: </a:t>
            </a:r>
          </a:p>
          <a:p>
            <a:endParaRPr lang="ru-RU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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Низький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рівень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впровадження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ресурсо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- та </a:t>
            </a:r>
          </a:p>
          <a:p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енергозаощаджуючих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екологічно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чистих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технологій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</a:p>
          <a:p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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Швидка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урбанізація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населення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зростання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гігантських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мегаполісів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</a:p>
          <a:p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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Варварське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ставлення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людини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до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природи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5qOT7qoGqR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2177">
            <a:off x="329185" y="3384246"/>
            <a:ext cx="4378793" cy="284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QHOqhPxQVr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70855">
            <a:off x="177552" y="624424"/>
            <a:ext cx="4473213" cy="290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741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походженням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характером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способом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розв'язання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глобальні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проблеми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класифікуються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на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декілька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видів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: </a:t>
            </a:r>
          </a:p>
          <a:p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-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проблеми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що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виникають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у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сфері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взаємодії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природи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суспільства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; </a:t>
            </a:r>
          </a:p>
          <a:p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-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проблеми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у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сфері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суспільних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взаємовідносин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; </a:t>
            </a:r>
          </a:p>
          <a:p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-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проблеми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розвитку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людської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цивілізації</a:t>
            </a:r>
            <a:r>
              <a:rPr lang="ru-RU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uk-UA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AJ-pd90coy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32846">
            <a:off x="205554" y="2365876"/>
            <a:ext cx="4051820" cy="253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X6VJpAs_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0935">
            <a:off x="4702387" y="2312465"/>
            <a:ext cx="4151936" cy="232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g3zuaVJfN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16916">
            <a:off x="2423350" y="4331495"/>
            <a:ext cx="4192160" cy="235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Необхідність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пошуку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шляхів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розв'язання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глобальних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проблем </a:t>
            </a: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людства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породжена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тими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реальними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загрозами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, </a:t>
            </a: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які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виникли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перед </a:t>
            </a: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світовим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19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співтовариством</a:t>
            </a:r>
            <a:r>
              <a:rPr lang="ru-RU" sz="19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. </a:t>
            </a:r>
            <a:endParaRPr lang="uk-UA" sz="19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90497">
            <a:off x="4377537" y="166916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Важко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допомогти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людині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яка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переконана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неї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немає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проблем.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Подібно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нашою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планетою,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аби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поліпшити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здоров’я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нам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спочатку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слід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визнати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вона хвора.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освіта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зробила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видатний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поступ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врятуванні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планети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Більшість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людей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нині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глибоко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розуміють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земля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зубожіла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забруднилась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людям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слід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щось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цим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робити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Небезпека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занепаду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навколишнього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середовища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сьогодні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більша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ніж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загроза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ядерної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війни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7" name="Рисунок 6" descr="5pojdRI33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1184">
            <a:off x="251520" y="1412776"/>
            <a:ext cx="3600400" cy="514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исунок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12474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 офіційна допомога з боку економічно розвинутих країн країнам, що розвиваються;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 іноземні приватні інвестиції;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887682"/>
            <a:ext cx="4680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 створення за рахунок країн, які заподіяли найбільшої шкоди планеті, своєрідного фонду екологічної безпеки з метою ліквідації </a:t>
            </a:r>
            <a:r>
              <a:rPr lang="uk-UA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найзагрозливіших</a:t>
            </a:r>
            <a:r>
              <a:rPr lang="uk-UA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для довкілля джерел небезпеки; </a:t>
            </a:r>
          </a:p>
          <a:p>
            <a:pPr algn="just"/>
            <a:r>
              <a:rPr lang="uk-UA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 посилення відповідальності країн світового співтовариства за збереження природи; </a:t>
            </a:r>
          </a:p>
          <a:p>
            <a:pPr algn="just"/>
            <a:r>
              <a:rPr lang="uk-UA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 стимулювання виробництва таких зразків транспортних засобів, техніки, які б не завдавали шкоди довкіллю, забезпечували економію всіх паливно-енергетичних </a:t>
            </a:r>
          </a:p>
          <a:p>
            <a:pPr algn="just"/>
            <a:r>
              <a:rPr lang="uk-UA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ресурсів. </a:t>
            </a:r>
            <a:endParaRPr lang="uk-UA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988840"/>
            <a:ext cx="8677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 об'єднання зусиль усіх країн світу для розв'язання глобальних проблем</a:t>
            </a:r>
            <a:r>
              <a:rPr lang="uk-UA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algn="just"/>
            <a:r>
              <a:rPr lang="uk-UA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 </a:t>
            </a:r>
            <a:r>
              <a:rPr lang="uk-UA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збільшення витрат держав світового співтовариства на подолання насамперед екологічної кризи; </a:t>
            </a:r>
          </a:p>
          <a:p>
            <a:pPr algn="just"/>
            <a:endParaRPr lang="ru-RU" dirty="0" smtClean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ru-RU" dirty="0" smtClean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Джерелами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ресурсів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засобами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розв'язання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глобальних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проблем 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нинішніх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умовах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виступають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: </a:t>
            </a:r>
          </a:p>
        </p:txBody>
      </p:sp>
      <p:pic>
        <p:nvPicPr>
          <p:cNvPr id="15" name="Рисунок 14" descr="2DZoa7Pcf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12976"/>
            <a:ext cx="3888432" cy="329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ae5YWcp2c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84984"/>
            <a:ext cx="3972949" cy="316835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Складність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розв'язання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глобальних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проблем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сучасності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означає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світова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спільнота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не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усвідомлює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згубної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небезпеки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ігнорування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постає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питання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пошуку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найефективнішого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комплексного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міждержавного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підходу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вирішення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22920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загрозою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катастрофічного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забруднення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атмосфери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світові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держави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обмірковували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розбіжності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своїх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поглядів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вдалися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рішучих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заходів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Інші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міжнародні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акції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теж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наступними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кроками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щоб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охоронити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зникаючі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види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зберегти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Антарктику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контролювати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транспортування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токсичних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відходів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5" name="Рисунок 4" descr="p9-FISaQD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2376">
            <a:off x="532411" y="1674090"/>
            <a:ext cx="4125352" cy="3073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JMtMU2uD7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0967">
            <a:off x="4534862" y="1971498"/>
            <a:ext cx="4082015" cy="2851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5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18864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Захист тваринного 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світу в 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Україні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470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Конституция </a:t>
            </a:r>
            <a:r>
              <a:rPr lang="ru-RU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України</a:t>
            </a:r>
            <a:r>
              <a:rPr lang="ru-RU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надає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громадянам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іншим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особам для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задоволення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своїх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потреб право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користуватися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природними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об'єктами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належать на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праві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державної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а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іноді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приватної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комунальної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власності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відповідно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до закону, не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погіршуючи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екологічну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ситуацію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природні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якості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статті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13, 41).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Законодавство</a:t>
            </a:r>
            <a:r>
              <a:rPr lang="ru-RU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України</a:t>
            </a:r>
            <a:r>
              <a:rPr lang="ru-RU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гарантує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громадянам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право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загального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користування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природними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ресурсами для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задоволення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життєво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необхідних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потреб (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естетичних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оздоровчих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рекреаційних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матеріальних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тощо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безоплатно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без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закріплення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цих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ресурсів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окремими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особами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надання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відповідних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дозволів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за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винятком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обмежень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передбачених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законодавством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" name="Рисунок 9" descr="hBKJ_J_u3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1952">
            <a:off x="4924548" y="924469"/>
            <a:ext cx="3987283" cy="265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_eZAWOChk5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6979">
            <a:off x="4888319" y="3464854"/>
            <a:ext cx="4079544" cy="298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vCtItJybG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82202">
            <a:off x="4727693" y="868667"/>
            <a:ext cx="426179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ufdrwaH4z4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70979">
            <a:off x="4688526" y="3508599"/>
            <a:ext cx="4310436" cy="292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39" y="0"/>
            <a:ext cx="91665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Правова</a:t>
            </a:r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охорона</a:t>
            </a:r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тваринного</a:t>
            </a:r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світу</a:t>
            </a:r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ru-RU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Червона</a:t>
            </a:r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книга </a:t>
            </a:r>
            <a:r>
              <a:rPr lang="ru-RU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України</a:t>
            </a:r>
            <a:endParaRPr lang="ru-RU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Тваринний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світ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становить один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найбільш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вразливих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об'єктів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природи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бо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впливати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стан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як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безпосередньо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(на самих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тварин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), так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через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вплив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середовище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перебування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Тому ст. 32 Закону </a:t>
            </a:r>
            <a:r>
              <a:rPr lang="ru-RU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«Про </a:t>
            </a:r>
            <a:r>
              <a:rPr lang="ru-RU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тваринний</a:t>
            </a:r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світ</a:t>
            </a:r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містить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перелік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правових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організаційних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матеріально-технічних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інших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заходів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спрямованих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відтворення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раціональне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використання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збереження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тваринного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світу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всьому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біологічному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різноманітті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Підґрунттям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такої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діяльності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комплексний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підхід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охорони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поліпшення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всієї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екологічної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системи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довкілля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в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якій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перебуває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складовою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частиною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якої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тваринний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світ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Відповідно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заходи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щодо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охорони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умовно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поділити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дві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групи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спрямовані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охорону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самих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тварин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ті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забезпечують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охорону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середовища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перебування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умов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відтворення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шляхів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міграції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тварин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7mWahxi2-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90752">
            <a:off x="734552" y="497732"/>
            <a:ext cx="4439445" cy="249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xnX1Larou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7684">
            <a:off x="4935753" y="185110"/>
            <a:ext cx="3221278" cy="312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g6SMnfAob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28227">
            <a:off x="545306" y="500270"/>
            <a:ext cx="4803595" cy="253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_0l5qThAA0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66612">
            <a:off x="4883722" y="83016"/>
            <a:ext cx="3225330" cy="332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pla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kapla</Template>
  <TotalTime>111</TotalTime>
  <Words>666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kapla</vt:lpstr>
      <vt:lpstr> Глобальні екологічні проблеми сучасності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Глобальні екологічні проблеми сучасності</dc:title>
  <dc:creator>home</dc:creator>
  <cp:lastModifiedBy>home</cp:lastModifiedBy>
  <cp:revision>13</cp:revision>
  <dcterms:created xsi:type="dcterms:W3CDTF">2015-02-01T19:24:17Z</dcterms:created>
  <dcterms:modified xsi:type="dcterms:W3CDTF">2015-02-03T16:45:48Z</dcterms:modified>
</cp:coreProperties>
</file>