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5E2459-CC7E-4A78-8A1C-8BDD4BCA8768}" type="datetimeFigureOut">
              <a:rPr lang="uk-UA" smtClean="0"/>
              <a:t>21.04.2015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779A24-BEC3-450E-8C25-547926672816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399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/>
                <a:solidFill>
                  <a:schemeClr val="accent3"/>
                </a:solidFill>
              </a:rPr>
              <a:t>Сполучені</a:t>
            </a:r>
            <a:r>
              <a:rPr lang="uk-UA" sz="6000" b="1" dirty="0" smtClean="0">
                <a:ln/>
                <a:solidFill>
                  <a:schemeClr val="accent3"/>
                </a:solidFill>
              </a:rPr>
              <a:t> Штати Америки</a:t>
            </a:r>
            <a:endParaRPr lang="uk-UA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24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enividi.ru/files/img1/3377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45" y="2252912"/>
            <a:ext cx="4200135" cy="28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175" y="62068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Це важлива галузь господарства США як за своїм значенням, так і за обсягами виробництва. Завдяки сприятливому природному середовищу та ефективному господарюванню країна повністю забезпечує власні потреби і є найбільшим у світі експортером сільськогосподарської продукції. 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Висока продуктивність праці в сільському господарстві країни досягається: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1) спеціалізацією ферм і територій;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2) всебічною механізацією виробництва;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3) ефективною організацією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праці;</a:t>
            </a:r>
            <a:r>
              <a:rPr lang="uk-UA" dirty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4) наявністю сучасної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інфраструктури.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175" y="4161854"/>
            <a:ext cx="45337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Сільське</a:t>
            </a:r>
            <a:endParaRPr lang="uk-UA" sz="5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866" y="5231307"/>
            <a:ext cx="81195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Господарство США</a:t>
            </a:r>
            <a:endParaRPr lang="uk-UA" sz="5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9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227" y="764704"/>
            <a:ext cx="841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Цікаві факти про США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13285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Якщо Ви думаєте , що в США офіційна мова англійська ? То це не так! У американців , взагалі її немає. Напевно лінь документально прописати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Майже всі американці живуть у кредит , і це факт. Навіть , якщо вони його не брали , то швидше за все він дістався їм у спадок. Це не заважає 80% сімей володіти двома машинами.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У США Ви не зможете знайти Кіндер Сюрпризи , так як є закон, що забороняє вкладати неїстівні предмети в продукти харчування.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Букети квітів продаються за копійки у всіх супермаркетах, але чоловіки дарують жінкам їх дуже рідко. Принесений на побачення букет наведе дівчину на думку, що хлопець – невдаха і відчайдушно намагається завоювати її прихильність.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Американські чоловіки дарують своїм жінкам парну кількість квітів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Помилки в написанні англійських слів для американців вважається мало не нормою і не важливо , чи помилився школяр або ж професор , бентежитися ніхто не буде.</a:t>
            </a:r>
          </a:p>
        </p:txBody>
      </p:sp>
    </p:spTree>
    <p:extLst>
      <p:ext uri="{BB962C8B-B14F-4D97-AF65-F5344CB8AC3E}">
        <p14:creationId xmlns:p14="http://schemas.microsoft.com/office/powerpoint/2010/main" val="12085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jijour.com/wp-content/uploads/2010/12/niagarskij-vodos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4933" y="4869160"/>
            <a:ext cx="4439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Ніагарський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водоспад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9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ravelportal.com.ua/images/natsionalnie-parki-ssha-bolshoj-kanon-rek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6935" y="260648"/>
            <a:ext cx="609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Великий каньйон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7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brouwerijgoesnewyork.nl/wp-content/uploads/2013/08/times-square-e1375880860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0925" y="404664"/>
            <a:ext cx="4822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Таймс-Сквер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4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eo-asset.com/dan/top10-most-zolotye-voro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5107" y="5805264"/>
            <a:ext cx="6333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Бруклінський міст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0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c07.deviantart.net/fs71/i/2012/355/6/8/blossom_sidebar_png_by_evelivesey-d5org5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1" y="2629343"/>
            <a:ext cx="4161309" cy="38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2648" y="5013176"/>
            <a:ext cx="3897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latin typeface="Comic Sans MS" pitchFamily="66" charset="0"/>
              </a:rPr>
              <a:t>Презентацію підготувала:</a:t>
            </a:r>
          </a:p>
          <a:p>
            <a:pPr algn="r"/>
            <a:r>
              <a:rPr lang="uk-UA" sz="2000" dirty="0" smtClean="0">
                <a:latin typeface="Comic Sans MS" pitchFamily="66" charset="0"/>
              </a:rPr>
              <a:t>Учениця </a:t>
            </a:r>
            <a:r>
              <a:rPr lang="en-US" sz="2000" dirty="0" smtClean="0">
                <a:latin typeface="Comic Sans MS" pitchFamily="66" charset="0"/>
              </a:rPr>
              <a:t>__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класу</a:t>
            </a:r>
          </a:p>
          <a:p>
            <a:pPr algn="r"/>
            <a:r>
              <a:rPr lang="en-US" sz="2000" dirty="0" smtClean="0">
                <a:latin typeface="Comic Sans MS" pitchFamily="66" charset="0"/>
              </a:rPr>
              <a:t>__________</a:t>
            </a:r>
            <a:endParaRPr lang="uk-UA" sz="2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121" y="1268760"/>
            <a:ext cx="8240397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</a:t>
            </a:r>
            <a:r>
              <a:rPr lang="uk-UA" sz="5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uk-UA" sz="5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вагу!</a:t>
            </a:r>
            <a:endParaRPr lang="uk-UA" sz="5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6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2" y="332656"/>
            <a:ext cx="3176014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1" y="2172273"/>
            <a:ext cx="2664295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buhgaltvip.ru/wp-content/uploads/2013/05/10000-%D0%B4%D0%BE%D0%BB%D0%BB%D0%B0%D1%80%D0%BE%D0%B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97152"/>
            <a:ext cx="327050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9326" y="1973064"/>
            <a:ext cx="493840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700" b="1" dirty="0" smtClean="0">
                <a:latin typeface="Arial Narrow" pitchFamily="34" charset="0"/>
              </a:rPr>
              <a:t>Офіційна назва </a:t>
            </a:r>
            <a:r>
              <a:rPr lang="uk-UA" sz="1700" dirty="0" smtClean="0">
                <a:latin typeface="Arial Narrow" pitchFamily="34" charset="0"/>
              </a:rPr>
              <a:t>– </a:t>
            </a:r>
            <a:r>
              <a:rPr lang="uk-UA" sz="1700" i="1" dirty="0" smtClean="0">
                <a:latin typeface="Arial Narrow" pitchFamily="34" charset="0"/>
              </a:rPr>
              <a:t>Сполучені Штати Америки.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Площа</a:t>
            </a:r>
            <a:r>
              <a:rPr lang="uk-UA" sz="1700" dirty="0" smtClean="0">
                <a:latin typeface="Arial Narrow" pitchFamily="34" charset="0"/>
              </a:rPr>
              <a:t> – </a:t>
            </a:r>
            <a:r>
              <a:rPr lang="uk-UA" sz="1700" i="1" dirty="0">
                <a:latin typeface="Arial Narrow" pitchFamily="34" charset="0"/>
              </a:rPr>
              <a:t>9 826 675 км² </a:t>
            </a:r>
            <a:r>
              <a:rPr lang="uk-UA" sz="1700" i="1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Населення </a:t>
            </a:r>
            <a:r>
              <a:rPr lang="uk-UA" sz="1700" dirty="0" smtClean="0">
                <a:latin typeface="Arial Narrow" pitchFamily="34" charset="0"/>
              </a:rPr>
              <a:t>–</a:t>
            </a:r>
            <a:r>
              <a:rPr lang="uk-UA" sz="1700" i="1" dirty="0" smtClean="0">
                <a:latin typeface="Arial Narrow" pitchFamily="34" charset="0"/>
              </a:rPr>
              <a:t> 315,663,000 чол.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Столиця</a:t>
            </a:r>
            <a:r>
              <a:rPr lang="uk-UA" sz="1700" dirty="0" smtClean="0">
                <a:latin typeface="Arial Narrow" pitchFamily="34" charset="0"/>
              </a:rPr>
              <a:t> – </a:t>
            </a:r>
            <a:r>
              <a:rPr lang="uk-UA" sz="1700" i="1" dirty="0" smtClean="0">
                <a:latin typeface="Arial Narrow" pitchFamily="34" charset="0"/>
              </a:rPr>
              <a:t>Вашингтон.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Тип країни </a:t>
            </a:r>
            <a:r>
              <a:rPr lang="uk-UA" sz="1700" dirty="0" smtClean="0">
                <a:latin typeface="Arial Narrow" pitchFamily="34" charset="0"/>
              </a:rPr>
              <a:t>– </a:t>
            </a:r>
            <a:r>
              <a:rPr lang="uk-UA" sz="1700" i="1" dirty="0" smtClean="0">
                <a:latin typeface="Arial Narrow" pitchFamily="34" charset="0"/>
              </a:rPr>
              <a:t>Високорозвинена держава, країна «Великої сімки».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ВВП на душу населення </a:t>
            </a:r>
            <a:r>
              <a:rPr lang="uk-UA" sz="1700" dirty="0" smtClean="0">
                <a:latin typeface="Arial Narrow" pitchFamily="34" charset="0"/>
              </a:rPr>
              <a:t>- </a:t>
            </a:r>
            <a:r>
              <a:rPr lang="uk-UA" sz="1700" i="1" dirty="0">
                <a:latin typeface="Arial Narrow" pitchFamily="34" charset="0"/>
              </a:rPr>
              <a:t>$</a:t>
            </a:r>
            <a:r>
              <a:rPr lang="uk-UA" sz="1700" i="1" dirty="0" smtClean="0">
                <a:latin typeface="Arial Narrow" pitchFamily="34" charset="0"/>
              </a:rPr>
              <a:t>49,802.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Державний устрій </a:t>
            </a:r>
            <a:r>
              <a:rPr lang="uk-UA" sz="1700" dirty="0" smtClean="0">
                <a:latin typeface="Arial Narrow" pitchFamily="34" charset="0"/>
              </a:rPr>
              <a:t>– </a:t>
            </a:r>
            <a:r>
              <a:rPr lang="uk-UA" sz="1700" i="1" dirty="0" smtClean="0">
                <a:latin typeface="Arial Narrow" pitchFamily="34" charset="0"/>
              </a:rPr>
              <a:t>федеративна </a:t>
            </a:r>
            <a:r>
              <a:rPr lang="uk-UA" sz="1700" i="1" dirty="0">
                <a:latin typeface="Arial Narrow" pitchFamily="34" charset="0"/>
              </a:rPr>
              <a:t>конституційна </a:t>
            </a:r>
            <a:r>
              <a:rPr lang="uk-UA" sz="1700" i="1" dirty="0" smtClean="0">
                <a:latin typeface="Arial Narrow" pitchFamily="34" charset="0"/>
              </a:rPr>
              <a:t>республіка.</a:t>
            </a:r>
            <a:endParaRPr lang="uk-UA" sz="1700" dirty="0" smtClean="0">
              <a:latin typeface="Arial Narrow" pitchFamily="34" charset="0"/>
            </a:endParaRP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Склад території </a:t>
            </a:r>
            <a:r>
              <a:rPr lang="uk-UA" sz="1700" dirty="0" smtClean="0">
                <a:latin typeface="Arial Narrow" pitchFamily="34" charset="0"/>
              </a:rPr>
              <a:t>– </a:t>
            </a:r>
            <a:r>
              <a:rPr lang="uk-UA" sz="1700" i="1" dirty="0" smtClean="0">
                <a:latin typeface="Arial Narrow" pitchFamily="34" charset="0"/>
              </a:rPr>
              <a:t>50 штатів і Федеральний округ Колумбія.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Член міжнародних організацій </a:t>
            </a:r>
            <a:r>
              <a:rPr lang="uk-UA" sz="1700" dirty="0" smtClean="0">
                <a:latin typeface="Arial Narrow" pitchFamily="34" charset="0"/>
              </a:rPr>
              <a:t>– </a:t>
            </a:r>
            <a:r>
              <a:rPr lang="uk-UA" sz="1700" i="1" dirty="0" smtClean="0">
                <a:latin typeface="Arial Narrow" pitchFamily="34" charset="0"/>
              </a:rPr>
              <a:t>ООН, НАТО, НАФТА та ін.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Офіційна мова </a:t>
            </a:r>
            <a:r>
              <a:rPr lang="uk-UA" sz="1700" dirty="0" smtClean="0">
                <a:latin typeface="Arial Narrow" pitchFamily="34" charset="0"/>
              </a:rPr>
              <a:t>– </a:t>
            </a:r>
            <a:r>
              <a:rPr lang="uk-UA" sz="1700" i="1" dirty="0" smtClean="0">
                <a:latin typeface="Arial Narrow" pitchFamily="34" charset="0"/>
              </a:rPr>
              <a:t>англійська.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Релігія</a:t>
            </a:r>
            <a:r>
              <a:rPr lang="uk-UA" sz="1700" i="1" dirty="0" smtClean="0">
                <a:latin typeface="Arial Narrow" pitchFamily="34" charset="0"/>
              </a:rPr>
              <a:t> – християнство (протестантизм, католицтво).</a:t>
            </a:r>
          </a:p>
          <a:p>
            <a:pPr algn="just"/>
            <a:r>
              <a:rPr lang="uk-UA" sz="1700" b="1" dirty="0" smtClean="0">
                <a:latin typeface="Arial Narrow" pitchFamily="34" charset="0"/>
              </a:rPr>
              <a:t>Валюта</a:t>
            </a:r>
            <a:r>
              <a:rPr lang="uk-UA" sz="1700" i="1" dirty="0" smtClean="0">
                <a:latin typeface="Arial Narrow" pitchFamily="34" charset="0"/>
              </a:rPr>
              <a:t> – долар.</a:t>
            </a:r>
            <a:endParaRPr lang="uk-UA" sz="1700" i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0633" y="401759"/>
            <a:ext cx="4938409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В</a:t>
            </a:r>
            <a:r>
              <a:rPr lang="uk-U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ізитна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uk-U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картка</a:t>
            </a:r>
            <a:endParaRPr lang="uk-UA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3887" y="2852936"/>
            <a:ext cx="4174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err="1" smtClean="0">
                <a:latin typeface="Arial Narrow" pitchFamily="34" charset="0"/>
              </a:rPr>
              <a:t>Ста́туя</a:t>
            </a:r>
            <a:r>
              <a:rPr lang="uk-UA" b="1" dirty="0" smtClean="0">
                <a:latin typeface="Arial Narrow" pitchFamily="34" charset="0"/>
              </a:rPr>
              <a:t> </a:t>
            </a:r>
            <a:r>
              <a:rPr lang="uk-UA" b="1" dirty="0" err="1" smtClean="0">
                <a:latin typeface="Arial Narrow" pitchFamily="34" charset="0"/>
              </a:rPr>
              <a:t>Свобо́ди</a:t>
            </a:r>
            <a:r>
              <a:rPr lang="uk-UA" b="1" dirty="0" smtClean="0">
                <a:latin typeface="Arial Narrow" pitchFamily="34" charset="0"/>
              </a:rPr>
              <a:t> </a:t>
            </a:r>
            <a:r>
              <a:rPr lang="uk-UA" dirty="0" smtClean="0">
                <a:latin typeface="Arial Narrow" pitchFamily="34" charset="0"/>
              </a:rPr>
              <a:t>— національний пам'ятник США, символ свободи, демократії та справедливості. Це одна з найзнаменитіших скульптур в США та у світі, часто звана «символом Нью-Йорка і США», «символом свободи і демократії», «Леді Свобода». Це подарунок французьких громадян до сторіччя американської революції.</a:t>
            </a:r>
            <a:endParaRPr lang="uk-UA" dirty="0">
              <a:latin typeface="Arial Narrow" pitchFamily="34" charset="0"/>
            </a:endParaRPr>
          </a:p>
        </p:txBody>
      </p:sp>
      <p:pic>
        <p:nvPicPr>
          <p:cNvPr id="3074" name="Picture 2" descr="http://www.putidorogi-nn.ru/images/stories/Statuia_svobody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032448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620688"/>
            <a:ext cx="41742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Символ </a:t>
            </a: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США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akartemira.com/karta/img/usa-so-shtat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65" y="2733151"/>
            <a:ext cx="4059999" cy="361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493" y="2733152"/>
            <a:ext cx="4113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США знаходиться у Західній півкулі, займає понад третину континенту Північна Америка (площа близько 9,8 млн. кв. км). На півночі межує з Канадою, на півдні - з Мексикою, на сході омивається Атлантичним океаном, на півдні - Мексиканською затокою, на заході - Тихим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океаном. Уся </a:t>
            </a:r>
            <a:r>
              <a:rPr lang="uk-UA" dirty="0">
                <a:latin typeface="Arial" pitchFamily="34" charset="0"/>
                <a:cs typeface="Arial" pitchFamily="34" charset="0"/>
              </a:rPr>
              <a:t>територія США складається з трьох несуміжних частин, різних за розмірами,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географічним положен- ням </a:t>
            </a:r>
            <a:r>
              <a:rPr lang="uk-UA" dirty="0">
                <a:latin typeface="Arial" pitchFamily="34" charset="0"/>
                <a:cs typeface="Arial" pitchFamily="34" charset="0"/>
              </a:rPr>
              <a:t>і природними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умовами.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08720"/>
            <a:ext cx="75590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Географічне положення США</a:t>
            </a:r>
            <a:endParaRPr lang="uk-UA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9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514" y="321297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Природне середовище США відзначається великою різноманітністю. Зустрічаються екстремальні умови та негативні явища. Діяльність людини ускладнена у високих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широтах </a:t>
            </a:r>
            <a:r>
              <a:rPr lang="ru-RU" dirty="0">
                <a:latin typeface="Arial" pitchFamily="34" charset="0"/>
                <a:cs typeface="Arial" pitchFamily="34" charset="0"/>
              </a:rPr>
              <a:t>Аляски. </a:t>
            </a:r>
            <a:r>
              <a:rPr lang="uk-UA" dirty="0">
                <a:latin typeface="Arial" pitchFamily="34" charset="0"/>
                <a:cs typeface="Arial" pitchFamily="34" charset="0"/>
              </a:rPr>
              <a:t>Тихоокеанське узбережжя, включаючи Аляску і Гавайї, — зона підвищеної сейсмічності. Південний схід «суміжних штатів» зазнає чималої шкоди від морських тропічних циклонів, південний захід — від хуртовин (бліззард) та ураганів (торнадо). 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Проте </a:t>
            </a:r>
            <a:r>
              <a:rPr lang="uk-UA" dirty="0">
                <a:latin typeface="Arial" pitchFamily="34" charset="0"/>
                <a:cs typeface="Arial" pitchFamily="34" charset="0"/>
              </a:rPr>
              <a:t>в цілому навряд чи можна знайти іншу країну, де природні умови були б настільки сприятливими для життя і господарської діяльності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людини, </a:t>
            </a:r>
            <a:r>
              <a:rPr lang="uk-UA" dirty="0">
                <a:latin typeface="Arial" pitchFamily="34" charset="0"/>
                <a:cs typeface="Arial" pitchFamily="34" charset="0"/>
              </a:rPr>
              <a:t>як в США. Порівняння з Росією, Канадою, Бразилією чи Австралією безсумнівно буде на користь США. Територія країни, за винятком Аляски, добре освоєна і використовується дуже інтенсивно.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5"/>
            <a:ext cx="36888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Природні</a:t>
            </a: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умови</a:t>
            </a: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США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0" name="Picture 4" descr="http://www.npblog.com.ua/images/stories/800px-tibetanmountains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5" y="332655"/>
            <a:ext cx="4448073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hool.xvatit.com/images/7/75/%D0%9C%D0%B8%D0%BD%D0%B5%D1%80.%D1%80%D0%B5%D1%81%D1%83%D1%80%D1%81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339451" cy="337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4987" y="703004"/>
            <a:ext cx="40134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Надра США мають багаті, як правило, зручні для експлуатації і вигідно розташовані родовища корисних копалин: і паливно-енергетичні, і металеві, і неметалеві. Світове значення мають поклади вугілля, нафти, природного газу, бітумінозних сланців, урану, залізних руд, міді, свинцю, цинку, молібдену, фосфатів, калійної солі, сірки. Великі озера є найбільшим резервуаром прісної води на Землі, майже 2/3 їх площі знаходиться під юрисдикцією США. Річки, що стікають з Аппалачів і Кордильєр, багаті на гідроенергію. Майже 3/10 території все ще вкриті лісами. Морська економічна зона США є найбільшою в світі і багатою на рибні та інші ресурси.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041" y="404664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Природні</a:t>
            </a:r>
            <a:endParaRPr lang="uk-UA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ресурси </a:t>
            </a:r>
          </a:p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США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4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ousa.ru/images/geografia/climate/wyo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4951"/>
            <a:ext cx="3333750" cy="250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73302" y="620688"/>
            <a:ext cx="4826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Клімат США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1844824"/>
            <a:ext cx="49095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Клімат на території США переважно помірний і субтропічний континентальний. На Алясці (арктичний клімат) середня температура січня становить -25°С, на півострові Флорида +20°С. Середня температура липня на західному побережжі коливається від +14°С до +22°С, на східному — від +16°С до +25°С. На американських курортах практично круглий рік літо. Температура нижче 0°С взимку по всій території, окрім Каліфорнії, Флориди і Гавайських островів. Найбільша кількість опадів випадає на Гавайських островах (10000 мм в рік), найменше — в пустелі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Мохаве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(менше 100 мм).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orkandtravel.org.ua/img/attractions/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6" y="3803513"/>
            <a:ext cx="3331972" cy="228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chool.xvatit.com/images/b/bc/04.0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3" y="1709113"/>
            <a:ext cx="3331857" cy="38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953" y="785783"/>
            <a:ext cx="8116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Населення США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5991" y="1988840"/>
            <a:ext cx="50305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За кількістю жителів США поступаються лише Китаю та Індії, але значно відстають від них. Середня густота населення становить 28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чоловік </a:t>
            </a:r>
            <a:r>
              <a:rPr lang="uk-UA" dirty="0">
                <a:latin typeface="Arial" pitchFamily="34" charset="0"/>
                <a:cs typeface="Arial" pitchFamily="34" charset="0"/>
              </a:rPr>
              <a:t>на 1 км кв. Дуже слабо заселені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Аляска, </a:t>
            </a:r>
            <a:r>
              <a:rPr lang="uk-UA" dirty="0">
                <a:latin typeface="Arial" pitchFamily="34" charset="0"/>
                <a:cs typeface="Arial" pitchFamily="34" charset="0"/>
              </a:rPr>
              <a:t>а також Гірські штати і Великі рівнини. 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Для переважної частини населення США характерний перший тип відтворення. Протягом тривалого часу країна має додатне сальдо міграцій. США – багатонаціональна держава.</a:t>
            </a:r>
          </a:p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Найбільші міста – Нью-Йорк, Лос-Анджелес, Чикаго. В країні сформувалися величезні мегаполіси: Приатлантичний, Приозерний, Каліфорнійський.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slav-museum.ru/wp-content/uploads/2013/10/white-paper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8" y="1902860"/>
            <a:ext cx="2977555" cy="5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7011.vk.me/c618321/v618321874/329e/sW4ju5Sk9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6" y="3645024"/>
            <a:ext cx="8208912" cy="29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296" y="692696"/>
            <a:ext cx="784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Господарство США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604" y="1988840"/>
            <a:ext cx="7845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США – найпотужніша постіндустріальна країна світу. Господарство США характеризується не тільки своїми величезними масштабами, а й найсучаснішою та комплексною структурою. Головними галузями міжнародної спеціалізації США є машинобудування, кольорова металургія, нафтопереробна та хімічна промисловість.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454</TotalTime>
  <Words>529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21</cp:revision>
  <dcterms:created xsi:type="dcterms:W3CDTF">2014-04-10T12:16:08Z</dcterms:created>
  <dcterms:modified xsi:type="dcterms:W3CDTF">2015-04-21T14:54:14Z</dcterms:modified>
</cp:coreProperties>
</file>