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64" r:id="rId4"/>
    <p:sldId id="257" r:id="rId5"/>
    <p:sldId id="258" r:id="rId6"/>
    <p:sldId id="259" r:id="rId7"/>
    <p:sldId id="261" r:id="rId8"/>
    <p:sldId id="262" r:id="rId9"/>
    <p:sldId id="263" r:id="rId10"/>
    <p:sldId id="265" r:id="rId11"/>
    <p:sldId id="260" r:id="rId12"/>
    <p:sldId id="266" r:id="rId13"/>
    <p:sldId id="267" r:id="rId14"/>
    <p:sldId id="275" r:id="rId15"/>
    <p:sldId id="271" r:id="rId16"/>
    <p:sldId id="272" r:id="rId17"/>
    <p:sldId id="268" r:id="rId18"/>
    <p:sldId id="269" r:id="rId19"/>
    <p:sldId id="270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0"/>
            <a:ext cx="4674096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0" y="3066040"/>
            <a:ext cx="5582394" cy="32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96" y="2980640"/>
            <a:ext cx="4518659" cy="338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12" y="0"/>
            <a:ext cx="4474488" cy="298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21047"/>
            <a:ext cx="7772400" cy="1470025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Кругообіг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речовин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230392"/>
            <a:ext cx="6400800" cy="17526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І потік енергії в екосистемах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25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819206" cy="56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675" y="28620"/>
            <a:ext cx="9433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Потік</a:t>
            </a:r>
            <a:r>
              <a:rPr lang="ru-RU" sz="3200" dirty="0"/>
              <a:t> </a:t>
            </a:r>
            <a:r>
              <a:rPr lang="ru-RU" sz="3200" dirty="0" err="1"/>
              <a:t>енергії</a:t>
            </a:r>
            <a:r>
              <a:rPr lang="ru-RU" sz="3200" dirty="0"/>
              <a:t> в </a:t>
            </a:r>
            <a:r>
              <a:rPr lang="ru-RU" sz="3200" dirty="0" err="1"/>
              <a:t>екосистемах</a:t>
            </a:r>
            <a:r>
              <a:rPr lang="ru-RU" sz="3200" dirty="0"/>
              <a:t>, </a:t>
            </a:r>
            <a:r>
              <a:rPr lang="ru-RU" sz="3200" dirty="0" err="1"/>
              <a:t>продуктивність</a:t>
            </a:r>
            <a:r>
              <a:rPr lang="ru-RU" sz="3200" dirty="0"/>
              <a:t> </a:t>
            </a:r>
            <a:r>
              <a:rPr lang="ru-RU" sz="3200" dirty="0" err="1"/>
              <a:t>екосистем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1642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Кругообіг речовин в </a:t>
            </a:r>
            <a:r>
              <a:rPr lang="uk-UA" dirty="0" err="1" smtClean="0"/>
              <a:t>біогеоцинозі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616624" cy="429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54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Харчовий ланцюг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984776" cy="50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07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0" y="548680"/>
            <a:ext cx="849714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8"/>
            <a:ext cx="9144000" cy="696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37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" y="-9168"/>
            <a:ext cx="9145186" cy="686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44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4"/>
            <a:ext cx="9144000" cy="68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585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06"/>
            <a:ext cx="9145016" cy="68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45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2" y="0"/>
            <a:ext cx="9326282" cy="68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05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33" y="14209"/>
            <a:ext cx="9209833" cy="68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71705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err="1"/>
              <a:t>Біологічний</a:t>
            </a:r>
            <a:r>
              <a:rPr lang="ru-RU" sz="2000" b="1" u="sng" dirty="0"/>
              <a:t> </a:t>
            </a:r>
            <a:r>
              <a:rPr lang="ru-RU" sz="2000" b="1" u="sng" dirty="0" err="1"/>
              <a:t>кругообіг</a:t>
            </a:r>
            <a:r>
              <a:rPr lang="ru-RU" sz="2000" b="1" u="sng" dirty="0"/>
              <a:t> </a:t>
            </a:r>
            <a:r>
              <a:rPr lang="ru-RU" sz="2000" dirty="0">
                <a:latin typeface="Arial Narrow" panose="020B0606020202030204" pitchFamily="34" charset="0"/>
              </a:rPr>
              <a:t>— </a:t>
            </a:r>
            <a:r>
              <a:rPr lang="ru-RU" sz="2000" dirty="0" err="1">
                <a:latin typeface="Arial Narrow" panose="020B0606020202030204" pitchFamily="34" charset="0"/>
              </a:rPr>
              <a:t>це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багаторазова</a:t>
            </a:r>
            <a:r>
              <a:rPr lang="ru-RU" sz="2000" dirty="0">
                <a:latin typeface="Arial Narrow" panose="020B0606020202030204" pitchFamily="34" charset="0"/>
              </a:rPr>
              <a:t> участь </a:t>
            </a:r>
            <a:r>
              <a:rPr lang="ru-RU" sz="2000" dirty="0" err="1">
                <a:latin typeface="Arial Narrow" panose="020B0606020202030204" pitchFamily="34" charset="0"/>
              </a:rPr>
              <a:t>хімічних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endParaRPr lang="en-US" sz="2000" dirty="0" smtClean="0">
              <a:latin typeface="Arial Narrow" panose="020B0606020202030204" pitchFamily="34" charset="0"/>
            </a:endParaRPr>
          </a:p>
          <a:p>
            <a:r>
              <a:rPr lang="ru-RU" sz="2000" dirty="0" err="1" smtClean="0">
                <a:latin typeface="Arial Narrow" panose="020B0606020202030204" pitchFamily="34" charset="0"/>
              </a:rPr>
              <a:t>еле­ментів</a:t>
            </a:r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</a:rPr>
              <a:t>у </a:t>
            </a:r>
            <a:r>
              <a:rPr lang="ru-RU" sz="2000" dirty="0" err="1">
                <a:latin typeface="Arial Narrow" panose="020B0606020202030204" pitchFamily="34" charset="0"/>
              </a:rPr>
              <a:t>процесах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які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відбуваються</a:t>
            </a:r>
            <a:r>
              <a:rPr lang="ru-RU" sz="2000" dirty="0">
                <a:latin typeface="Arial Narrow" panose="020B0606020202030204" pitchFamily="34" charset="0"/>
              </a:rPr>
              <a:t> в </a:t>
            </a:r>
            <a:r>
              <a:rPr lang="ru-RU" sz="2000" dirty="0" err="1">
                <a:latin typeface="Arial Narrow" panose="020B0606020202030204" pitchFamily="34" charset="0"/>
              </a:rPr>
              <a:t>біосфері</a:t>
            </a:r>
            <a:r>
              <a:rPr lang="ru-RU" sz="2000" dirty="0">
                <a:latin typeface="Arial Narrow" panose="020B0606020202030204" pitchFamily="34" charset="0"/>
              </a:rPr>
              <a:t>. Причина </a:t>
            </a:r>
            <a:r>
              <a:rPr lang="ru-RU" sz="2000" dirty="0" err="1">
                <a:latin typeface="Arial Narrow" panose="020B0606020202030204" pitchFamily="34" charset="0"/>
              </a:rPr>
              <a:t>кругообі­гу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endParaRPr lang="en-US" sz="2000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— </a:t>
            </a:r>
            <a:r>
              <a:rPr lang="ru-RU" sz="2000" dirty="0" err="1">
                <a:latin typeface="Arial Narrow" panose="020B0606020202030204" pitchFamily="34" charset="0"/>
              </a:rPr>
              <a:t>обмеженість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елементів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smtClean="0">
                <a:latin typeface="Arial Narrow" panose="020B0606020202030204" pitchFamily="34" charset="0"/>
              </a:rPr>
              <a:t>з</a:t>
            </a:r>
            <a:endParaRPr lang="en-US" sz="2000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яких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будується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тіло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організмів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9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9512"/>
            <a:ext cx="749911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39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6124"/>
            <a:ext cx="8064896" cy="521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81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3"/>
            <a:ext cx="6048672" cy="562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1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" y="-15984"/>
            <a:ext cx="9155430" cy="686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740738"/>
            <a:ext cx="45159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Біогенна</a:t>
            </a:r>
            <a:r>
              <a:rPr lang="ru-RU" sz="2400" dirty="0"/>
              <a:t> </a:t>
            </a:r>
            <a:r>
              <a:rPr lang="ru-RU" sz="2400" dirty="0" err="1"/>
              <a:t>міграція</a:t>
            </a:r>
            <a:r>
              <a:rPr lang="ru-RU" sz="2400" dirty="0"/>
              <a:t> </a:t>
            </a:r>
            <a:r>
              <a:rPr lang="ru-RU" sz="2400" dirty="0" err="1"/>
              <a:t>викликається</a:t>
            </a:r>
            <a:r>
              <a:rPr lang="ru-RU" sz="2400" dirty="0"/>
              <a:t> </a:t>
            </a:r>
            <a:endParaRPr lang="en-US" sz="2400" dirty="0" smtClean="0"/>
          </a:p>
          <a:p>
            <a:r>
              <a:rPr lang="ru-RU" sz="2400" b="1" dirty="0" err="1" smtClean="0"/>
              <a:t>трьома</a:t>
            </a:r>
            <a:r>
              <a:rPr lang="ru-RU" sz="2400" b="1" dirty="0" smtClean="0"/>
              <a:t> </a:t>
            </a:r>
            <a:r>
              <a:rPr lang="ru-RU" sz="2400" b="1" dirty="0" err="1"/>
              <a:t>процесами</a:t>
            </a:r>
            <a:r>
              <a:rPr lang="ru-RU" sz="2400" b="1" dirty="0"/>
              <a:t>:</a:t>
            </a:r>
          </a:p>
          <a:p>
            <a:r>
              <a:rPr lang="ru-RU" sz="2400" dirty="0"/>
              <a:t>• </a:t>
            </a:r>
            <a:r>
              <a:rPr lang="ru-RU" sz="2400" i="1" u="sng" dirty="0" err="1"/>
              <a:t>обміном</a:t>
            </a:r>
            <a:r>
              <a:rPr lang="ru-RU" sz="2400" i="1" u="sng" dirty="0"/>
              <a:t> </a:t>
            </a:r>
            <a:r>
              <a:rPr lang="ru-RU" sz="2400" i="1" u="sng" dirty="0" err="1"/>
              <a:t>речовин</a:t>
            </a:r>
            <a:r>
              <a:rPr lang="ru-RU" sz="2400" i="1" u="sng" dirty="0"/>
              <a:t> в </a:t>
            </a:r>
            <a:r>
              <a:rPr lang="ru-RU" sz="2400" i="1" u="sng" dirty="0" err="1"/>
              <a:t>організмах</a:t>
            </a:r>
            <a:r>
              <a:rPr lang="ru-RU" sz="2400" i="1" u="sng" dirty="0"/>
              <a:t>;</a:t>
            </a:r>
          </a:p>
          <a:p>
            <a:r>
              <a:rPr lang="ru-RU" sz="2400" dirty="0"/>
              <a:t>• </a:t>
            </a:r>
            <a:r>
              <a:rPr lang="ru-RU" sz="2400" i="1" u="sng" dirty="0"/>
              <a:t>ростом;</a:t>
            </a:r>
          </a:p>
          <a:p>
            <a:r>
              <a:rPr lang="ru-RU" sz="2400" dirty="0"/>
              <a:t>• </a:t>
            </a:r>
            <a:r>
              <a:rPr lang="ru-RU" sz="2400" i="1" u="sng" dirty="0" err="1"/>
              <a:t>розмноженням</a:t>
            </a:r>
            <a:r>
              <a:rPr lang="ru-RU" sz="2400" i="1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00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В.І. Вернадський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40217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65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63" y="0"/>
            <a:ext cx="9166893" cy="68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871645"/>
            <a:ext cx="77360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 </a:t>
            </a:r>
            <a:r>
              <a:rPr lang="ru-RU" sz="2000" dirty="0" err="1">
                <a:solidFill>
                  <a:schemeClr val="bg1"/>
                </a:solidFill>
              </a:rPr>
              <a:t>екологічної</a:t>
            </a:r>
            <a:r>
              <a:rPr lang="ru-RU" sz="2000" dirty="0">
                <a:solidFill>
                  <a:schemeClr val="bg1"/>
                </a:solidFill>
              </a:rPr>
              <a:t> точки </a:t>
            </a:r>
            <a:r>
              <a:rPr lang="ru-RU" sz="2000" dirty="0" err="1">
                <a:solidFill>
                  <a:schemeClr val="bg1"/>
                </a:solidFill>
              </a:rPr>
              <a:t>зору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найважливішими</a:t>
            </a:r>
            <a:r>
              <a:rPr lang="ru-RU" sz="2000" dirty="0">
                <a:solidFill>
                  <a:schemeClr val="bg1"/>
                </a:solidFill>
              </a:rPr>
              <a:t> є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кругообіги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речо­вин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є </a:t>
            </a:r>
            <a:r>
              <a:rPr lang="ru-RU" sz="2000" dirty="0" err="1">
                <a:solidFill>
                  <a:schemeClr val="bg1"/>
                </a:solidFill>
              </a:rPr>
              <a:t>основними</a:t>
            </a:r>
            <a:r>
              <a:rPr lang="ru-RU" sz="2000" dirty="0">
                <a:solidFill>
                  <a:schemeClr val="bg1"/>
                </a:solidFill>
              </a:rPr>
              <a:t> компонентами </a:t>
            </a:r>
            <a:r>
              <a:rPr lang="ru-RU" sz="2000" dirty="0" err="1">
                <a:solidFill>
                  <a:schemeClr val="bg1"/>
                </a:solidFill>
              </a:rPr>
              <a:t>живої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речовини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кругообіг</a:t>
            </a:r>
            <a:r>
              <a:rPr lang="ru-RU" sz="2000" dirty="0">
                <a:solidFill>
                  <a:schemeClr val="bg1"/>
                </a:solidFill>
              </a:rPr>
              <a:t> Оксигену;</a:t>
            </a: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кругообіг</a:t>
            </a:r>
            <a:r>
              <a:rPr lang="ru-RU" sz="2000" dirty="0">
                <a:solidFill>
                  <a:schemeClr val="bg1"/>
                </a:solidFill>
              </a:rPr>
              <a:t> Карбону;</a:t>
            </a: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кругообіг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Нітрогену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кругообіг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Сульфуру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кругообіг</a:t>
            </a:r>
            <a:r>
              <a:rPr lang="ru-RU" sz="2000" dirty="0">
                <a:solidFill>
                  <a:schemeClr val="bg1"/>
                </a:solidFill>
              </a:rPr>
              <a:t> Фосфору;</a:t>
            </a:r>
          </a:p>
          <a:p>
            <a:r>
              <a:rPr lang="ru-RU" sz="2000" dirty="0">
                <a:solidFill>
                  <a:schemeClr val="bg1"/>
                </a:solidFill>
              </a:rPr>
              <a:t>• </a:t>
            </a:r>
            <a:r>
              <a:rPr lang="ru-RU" sz="2000" dirty="0" err="1">
                <a:solidFill>
                  <a:schemeClr val="bg1"/>
                </a:solidFill>
              </a:rPr>
              <a:t>кругообіг</a:t>
            </a:r>
            <a:r>
              <a:rPr lang="ru-RU" sz="2000" dirty="0">
                <a:solidFill>
                  <a:schemeClr val="bg1"/>
                </a:solidFill>
              </a:rPr>
              <a:t> води.</a:t>
            </a:r>
          </a:p>
        </p:txBody>
      </p:sp>
    </p:spTree>
    <p:extLst>
      <p:ext uri="{BB962C8B-B14F-4D97-AF65-F5344CB8AC3E}">
        <p14:creationId xmlns:p14="http://schemas.microsoft.com/office/powerpoint/2010/main" val="365352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896348" cy="508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122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2" y="0"/>
            <a:ext cx="92719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953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110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Кругообіг речовин</vt:lpstr>
      <vt:lpstr>Презентация PowerPoint</vt:lpstr>
      <vt:lpstr>Презентация PowerPoint</vt:lpstr>
      <vt:lpstr>Презентация PowerPoint</vt:lpstr>
      <vt:lpstr>Презентация PowerPoint</vt:lpstr>
      <vt:lpstr>В.І. Вернадський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Кругообіг речовин в біогеоцинозі</vt:lpstr>
      <vt:lpstr>Харчовий ланцюг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dariashka</dc:creator>
  <cp:lastModifiedBy>Windows</cp:lastModifiedBy>
  <cp:revision>6</cp:revision>
  <dcterms:created xsi:type="dcterms:W3CDTF">2015-02-01T11:36:55Z</dcterms:created>
  <dcterms:modified xsi:type="dcterms:W3CDTF">2015-02-01T13:06:19Z</dcterms:modified>
</cp:coreProperties>
</file>