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6429420" cy="969959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Amadeus" pitchFamily="2" charset="0"/>
              </a:rPr>
              <a:t>Thomas </a:t>
            </a:r>
            <a:r>
              <a:rPr lang="en-US" sz="9600" dirty="0" err="1" smtClean="0">
                <a:solidFill>
                  <a:srgbClr val="00B050"/>
                </a:solidFill>
                <a:latin typeface="Amadeus" pitchFamily="2" charset="0"/>
              </a:rPr>
              <a:t>Kinkade</a:t>
            </a:r>
            <a:endParaRPr lang="uk-UA" sz="9600" dirty="0">
              <a:solidFill>
                <a:srgbClr val="00B050"/>
              </a:solidFill>
              <a:latin typeface="Amade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6572264" cy="56672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ndantino script" pitchFamily="2" charset="0"/>
                <a:cs typeface="Aparajita" pitchFamily="34" charset="0"/>
              </a:rPr>
              <a:t>Thomas </a:t>
            </a:r>
            <a:r>
              <a:rPr lang="en-US" dirty="0" err="1" smtClean="0">
                <a:solidFill>
                  <a:srgbClr val="002060"/>
                </a:solidFill>
                <a:latin typeface="Andantino script" pitchFamily="2" charset="0"/>
                <a:cs typeface="Aparajita" pitchFamily="34" charset="0"/>
              </a:rPr>
              <a:t>Kinkade</a:t>
            </a:r>
            <a:r>
              <a:rPr lang="en-US" dirty="0" smtClean="0">
                <a:solidFill>
                  <a:srgbClr val="002060"/>
                </a:solidFill>
                <a:latin typeface="Andantino script" pitchFamily="2" charset="0"/>
                <a:cs typeface="Aparajit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Andantino script" pitchFamily="2" charset="0"/>
                <a:cs typeface="Aparajita" pitchFamily="34" charset="0"/>
              </a:rPr>
              <a:t>paintings </a:t>
            </a:r>
            <a:r>
              <a:rPr lang="en-US" dirty="0" smtClean="0">
                <a:solidFill>
                  <a:srgbClr val="002060"/>
                </a:solidFill>
                <a:latin typeface="Andantino script" pitchFamily="2" charset="0"/>
                <a:cs typeface="Aparajita" pitchFamily="34" charset="0"/>
              </a:rPr>
              <a:t>and wonderful biography</a:t>
            </a:r>
            <a:endParaRPr lang="uk-UA" dirty="0">
              <a:solidFill>
                <a:srgbClr val="002060"/>
              </a:solidFill>
              <a:latin typeface="Andantino script" pitchFamily="2" charset="0"/>
              <a:cs typeface="Aparajita" pitchFamily="34" charset="0"/>
            </a:endParaRPr>
          </a:p>
        </p:txBody>
      </p:sp>
      <p:pic>
        <p:nvPicPr>
          <p:cNvPr id="4" name="Рисунок 3" descr="Bridge Of Fai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3714776" cy="275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orning Dogw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857364"/>
            <a:ext cx="366427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e Victorian 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490" y="3929066"/>
            <a:ext cx="4023072" cy="276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he Rose Gar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4445000" cy="554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pring G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57166"/>
            <a:ext cx="4071934" cy="332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lit Rock L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952597"/>
            <a:ext cx="4071966" cy="567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weetheart Gaze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4445000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9-019-Thanks-for-atten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928802"/>
            <a:ext cx="542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002060"/>
                </a:solidFill>
                <a:latin typeface="Monotype Corsiva" pitchFamily="66" charset="0"/>
              </a:rPr>
              <a:t>THE </a:t>
            </a:r>
          </a:p>
          <a:p>
            <a:pPr algn="ctr"/>
            <a:r>
              <a:rPr lang="en-US" sz="8000" b="1" i="1" dirty="0" smtClean="0">
                <a:solidFill>
                  <a:srgbClr val="002060"/>
                </a:solidFill>
                <a:latin typeface="Monotype Corsiva" pitchFamily="66" charset="0"/>
              </a:rPr>
              <a:t>END</a:t>
            </a:r>
            <a:endParaRPr lang="uk-UA" sz="8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52149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nnabelle" pitchFamily="66" charset="0"/>
              </a:rPr>
              <a:t>Thomas </a:t>
            </a:r>
            <a:r>
              <a:rPr lang="en-US" sz="2000" b="1" dirty="0" err="1" smtClean="0">
                <a:solidFill>
                  <a:srgbClr val="002060"/>
                </a:solidFill>
                <a:latin typeface="Annabelle" pitchFamily="66" charset="0"/>
              </a:rPr>
              <a:t>Kinkade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 (January 19, 1958 – April 6, 2012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)</a:t>
            </a:r>
            <a:r>
              <a:rPr lang="en-US" sz="2000" baseline="30000" dirty="0" smtClean="0">
                <a:solidFill>
                  <a:srgbClr val="002060"/>
                </a:solidFill>
                <a:latin typeface="Annabelle" pitchFamily="66" charset="0"/>
              </a:rPr>
              <a:t>[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 was an American painter of popular realistic, bucolic, and idyllic subjects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 He is notable for the mass marketing of his work as printed reproductions and other licensed products via The Thomas </a:t>
            </a:r>
            <a:r>
              <a:rPr lang="en-US" sz="2000" dirty="0" err="1" smtClean="0">
                <a:solidFill>
                  <a:srgbClr val="002060"/>
                </a:solidFill>
                <a:latin typeface="Annabelle" pitchFamily="66" charset="0"/>
              </a:rPr>
              <a:t>Kinkade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 Company. He characterized himself as "Thomas </a:t>
            </a:r>
            <a:r>
              <a:rPr lang="en-US" sz="2000" dirty="0" err="1" smtClean="0">
                <a:solidFill>
                  <a:srgbClr val="002060"/>
                </a:solidFill>
                <a:latin typeface="Annabelle" pitchFamily="66" charset="0"/>
              </a:rPr>
              <a:t>Kinkade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, Painter of Light," a phrase he protected through trademark but one originally attributed to the English master J.M.W. Turner(1775–1851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).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 It is estimated that 1 in every 20 American homes owns a copy of one of his </a:t>
            </a:r>
            <a:r>
              <a:rPr lang="en-US" sz="2000" dirty="0" smtClean="0">
                <a:solidFill>
                  <a:srgbClr val="002060"/>
                </a:solidFill>
                <a:latin typeface="Annabelle" pitchFamily="66" charset="0"/>
              </a:rPr>
              <a:t>paintings.</a:t>
            </a:r>
            <a:endParaRPr lang="uk-UA" sz="2000" dirty="0">
              <a:solidFill>
                <a:srgbClr val="002060"/>
              </a:solidFill>
              <a:latin typeface="Annabelle" pitchFamily="66" charset="0"/>
            </a:endParaRP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366" y="1285860"/>
            <a:ext cx="2520333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kink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345102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_86dd9_ca4adf5e_orig_7812e92a73a9e72eadc976bef8d9d7c7_538-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000108"/>
            <a:ext cx="4333882" cy="32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5830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althazar" pitchFamily="2" charset="0"/>
              </a:rPr>
              <a:t>There's </a:t>
            </a:r>
            <a:r>
              <a:rPr lang="en-US" sz="3200" b="1" dirty="0" smtClean="0">
                <a:solidFill>
                  <a:srgbClr val="002060"/>
                </a:solidFill>
                <a:latin typeface="Balthazar" pitchFamily="2" charset="0"/>
              </a:rPr>
              <a:t>a grain of truth in every </a:t>
            </a:r>
            <a:r>
              <a:rPr lang="en-US" sz="3200" b="1" dirty="0" smtClean="0">
                <a:solidFill>
                  <a:srgbClr val="002060"/>
                </a:solidFill>
                <a:latin typeface="Balthazar" pitchFamily="2" charset="0"/>
              </a:rPr>
              <a:t>joke.</a:t>
            </a:r>
            <a:r>
              <a:rPr lang="en-US" dirty="0" smtClean="0">
                <a:solidFill>
                  <a:srgbClr val="002060"/>
                </a:solidFill>
              </a:rPr>
              <a:t> 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томас кинкейд филь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071546"/>
            <a:ext cx="2745039" cy="2846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hurch of the Wayfar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428736"/>
            <a:ext cx="4143404" cy="517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tumn L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876"/>
            <a:ext cx="4016861" cy="306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Brookside Hidea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4445000" cy="561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oliday at Central Park т 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14290"/>
            <a:ext cx="3929091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istle H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4286280" cy="320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aris Twil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239" y="3995738"/>
            <a:ext cx="4336761" cy="286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The Spirit of New Y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57562"/>
            <a:ext cx="4357718" cy="274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ridge of Hope к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567" y="785794"/>
            <a:ext cx="4080433" cy="305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71942"/>
            <a:ext cx="67865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"I am a devout Christian . Spirituality - is what brings me inspiration ." "I consider it my duty to the artist through my music appeal to all people , no matter what denomination they belong to . Fact that I paint, carries a message of peace and joy for all people. "</a:t>
            </a:r>
            <a:endParaRPr lang="uk-UA" sz="24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" name="Рисунок 2" descr="Sunrise Chap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44450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rookside Hidea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714356"/>
            <a:ext cx="2928958" cy="350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ristmas Cott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357562"/>
            <a:ext cx="4345422" cy="312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hristmas Miracle - Limited Edition Paper (Unframed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7562"/>
            <a:ext cx="436415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hristmas Chapel 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85728"/>
            <a:ext cx="4445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dge of Hope к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445000" cy="332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Lilac Gaze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14356"/>
            <a:ext cx="4016372" cy="593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treams of Living 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876"/>
            <a:ext cx="4445000" cy="305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117</TotalTime>
  <Words>79</Words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Тема2</vt:lpstr>
      <vt:lpstr>Thomas Kinkade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12</cp:revision>
  <dcterms:created xsi:type="dcterms:W3CDTF">2014-01-21T21:18:07Z</dcterms:created>
  <dcterms:modified xsi:type="dcterms:W3CDTF">2014-01-21T23:27:35Z</dcterms:modified>
</cp:coreProperties>
</file>