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6016" y="2924944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Забруднення </a:t>
            </a:r>
            <a:b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атмосфери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" y="1772816"/>
            <a:ext cx="45365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8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306" y="332656"/>
            <a:ext cx="7024744" cy="1143000"/>
          </a:xfrm>
        </p:spPr>
        <p:txBody>
          <a:bodyPr/>
          <a:lstStyle/>
          <a:p>
            <a:r>
              <a:rPr lang="uk-UA" b="1" dirty="0" smtClean="0"/>
              <a:t>Озонові </a:t>
            </a:r>
            <a:r>
              <a:rPr lang="uk-UA" b="1" dirty="0" err="1" smtClean="0"/>
              <a:t>дири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423" y="1553431"/>
            <a:ext cx="3836099" cy="527458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локальне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в озоновому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/>
              <a:t>руйнування</a:t>
            </a:r>
            <a:r>
              <a:rPr lang="ru-RU" dirty="0"/>
              <a:t> озонового шару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яке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і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</a:p>
          <a:p>
            <a:r>
              <a:rPr lang="ru-RU" dirty="0" err="1"/>
              <a:t>Це</a:t>
            </a:r>
            <a:r>
              <a:rPr lang="ru-RU" dirty="0"/>
              <a:t> негативно </a:t>
            </a:r>
            <a:r>
              <a:rPr lang="ru-RU" dirty="0" err="1"/>
              <a:t>позначається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: людей,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лісах</a:t>
            </a:r>
            <a:r>
              <a:rPr lang="ru-RU" dirty="0"/>
              <a:t>, а й на предметах.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озоновий</a:t>
            </a:r>
            <a:r>
              <a:rPr lang="ru-RU" dirty="0"/>
              <a:t> шар стане </a:t>
            </a:r>
            <a:r>
              <a:rPr lang="ru-RU" dirty="0" err="1"/>
              <a:t>занадто</a:t>
            </a:r>
            <a:r>
              <a:rPr lang="ru-RU" dirty="0"/>
              <a:t> тонким, </a:t>
            </a:r>
            <a:r>
              <a:rPr lang="ru-RU" dirty="0" err="1"/>
              <a:t>гума</a:t>
            </a:r>
            <a:r>
              <a:rPr lang="ru-RU" dirty="0"/>
              <a:t>, яка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господарстві</a:t>
            </a:r>
            <a:r>
              <a:rPr lang="ru-RU" dirty="0"/>
              <a:t>, прослужить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.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 </a:t>
            </a:r>
            <a:r>
              <a:rPr lang="ru-RU" dirty="0" err="1"/>
              <a:t>верхніх</a:t>
            </a:r>
            <a:r>
              <a:rPr lang="ru-RU" dirty="0"/>
              <a:t> шарах води, </a:t>
            </a:r>
            <a:r>
              <a:rPr lang="ru-RU" dirty="0" err="1"/>
              <a:t>припинять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5" y="1916832"/>
            <a:ext cx="420947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8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024744" cy="1143000"/>
          </a:xfrm>
        </p:spPr>
        <p:txBody>
          <a:bodyPr/>
          <a:lstStyle/>
          <a:p>
            <a:r>
              <a:rPr lang="uk-UA" b="1" dirty="0" smtClean="0"/>
              <a:t>Світ в наших руках!!!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4653136"/>
            <a:ext cx="8645624" cy="3777283"/>
          </a:xfrm>
        </p:spPr>
        <p:txBody>
          <a:bodyPr/>
          <a:lstStyle/>
          <a:p>
            <a:r>
              <a:rPr lang="uk-UA" dirty="0" smtClean="0"/>
              <a:t>Забруднення – привнесення надмірної кількості хімічних елементів та їх сполук у природне середовище.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9"/>
            <a:ext cx="55446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ЗАБРУДНЕННЯ АТМОСФЕРИ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РІЗНИХ ГАЛУЗЕЙ ПРОМИСЛОВОСТИ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265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2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764704"/>
            <a:ext cx="1335994" cy="961176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SO2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240" y="1844824"/>
            <a:ext cx="4248472" cy="4392488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/>
              <a:t>сірки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газ,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з'єднуючись</a:t>
            </a:r>
            <a:r>
              <a:rPr lang="ru-RU" dirty="0"/>
              <a:t> з водою в </a:t>
            </a:r>
            <a:r>
              <a:rPr lang="ru-RU" dirty="0" err="1"/>
              <a:t>атмосфері</a:t>
            </a:r>
            <a:r>
              <a:rPr lang="ru-RU" dirty="0"/>
              <a:t> ,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сірчисту</a:t>
            </a:r>
            <a:r>
              <a:rPr lang="ru-RU" dirty="0"/>
              <a:t> кислоту. В </a:t>
            </a:r>
            <a:r>
              <a:rPr lang="ru-RU" dirty="0" err="1"/>
              <a:t>результаті</a:t>
            </a:r>
            <a:r>
              <a:rPr lang="ru-RU" dirty="0"/>
              <a:t>, в </a:t>
            </a:r>
            <a:r>
              <a:rPr lang="ru-RU" dirty="0" err="1"/>
              <a:t>регіонах</a:t>
            </a:r>
            <a:r>
              <a:rPr lang="ru-RU" dirty="0"/>
              <a:t>, де у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викидається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en-US" dirty="0"/>
              <a:t>SO2, </a:t>
            </a:r>
            <a:r>
              <a:rPr lang="ru-RU" dirty="0"/>
              <a:t>часто </a:t>
            </a:r>
            <a:r>
              <a:rPr lang="ru-RU" dirty="0" err="1"/>
              <a:t>випадають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особливо </a:t>
            </a:r>
            <a:r>
              <a:rPr lang="ru-RU" dirty="0" err="1"/>
              <a:t>шкідливі</a:t>
            </a:r>
            <a:r>
              <a:rPr lang="ru-RU" dirty="0"/>
              <a:t> для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ґрунтових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Оксид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 і для людей , особливо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 і </a:t>
            </a:r>
            <a:r>
              <a:rPr lang="ru-RU" dirty="0" err="1"/>
              <a:t>бронхів</a:t>
            </a:r>
            <a:r>
              <a:rPr lang="ru-RU" dirty="0"/>
              <a:t>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93680" cy="45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2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200" y="332656"/>
            <a:ext cx="7024744" cy="1143000"/>
          </a:xfrm>
        </p:spPr>
        <p:txBody>
          <a:bodyPr/>
          <a:lstStyle/>
          <a:p>
            <a:r>
              <a:rPr lang="uk-UA" b="1" dirty="0" smtClean="0"/>
              <a:t>Кислотні дощі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9217" y="1628800"/>
            <a:ext cx="4021255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Коли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дощ</a:t>
            </a:r>
            <a:r>
              <a:rPr lang="ru-RU" dirty="0"/>
              <a:t> , </a:t>
            </a:r>
            <a:r>
              <a:rPr lang="ru-RU" dirty="0" err="1"/>
              <a:t>краплі</a:t>
            </a:r>
            <a:r>
              <a:rPr lang="ru-RU" dirty="0"/>
              <a:t> води </a:t>
            </a:r>
            <a:r>
              <a:rPr lang="ru-RU" dirty="0" err="1"/>
              <a:t>захоплюють</a:t>
            </a:r>
            <a:r>
              <a:rPr lang="ru-RU" dirty="0"/>
              <a:t> з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з труб заводу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випадають</a:t>
            </a:r>
            <a:r>
              <a:rPr lang="ru-RU" dirty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, </a:t>
            </a:r>
            <a:r>
              <a:rPr lang="ru-RU" dirty="0"/>
              <a:t>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 для </a:t>
            </a:r>
            <a:r>
              <a:rPr lang="uk-UA" dirty="0" smtClean="0"/>
              <a:t>індустріальних</a:t>
            </a:r>
            <a:r>
              <a:rPr lang="ru-RU" dirty="0" smtClean="0"/>
              <a:t> </a:t>
            </a:r>
            <a:r>
              <a:rPr lang="ru-RU" dirty="0" err="1"/>
              <a:t>країн</a:t>
            </a:r>
            <a:r>
              <a:rPr lang="ru-RU" dirty="0"/>
              <a:t> з </a:t>
            </a:r>
            <a:r>
              <a:rPr lang="ru-RU" dirty="0" err="1"/>
              <a:t>високорозвиненою</a:t>
            </a:r>
            <a:r>
              <a:rPr lang="ru-RU" dirty="0"/>
              <a:t> </a:t>
            </a:r>
            <a:r>
              <a:rPr lang="ru-RU" dirty="0" err="1"/>
              <a:t>енергетикою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3924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27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3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844824"/>
            <a:ext cx="3744416" cy="3960440"/>
          </a:xfrm>
        </p:spPr>
        <p:txBody>
          <a:bodyPr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виплавити</a:t>
            </a:r>
            <a:r>
              <a:rPr lang="ru-RU" dirty="0"/>
              <a:t> 1т . </a:t>
            </a:r>
            <a:r>
              <a:rPr lang="ru-RU" dirty="0" err="1"/>
              <a:t>міді</a:t>
            </a:r>
            <a:r>
              <a:rPr lang="ru-RU" dirty="0"/>
              <a:t>, в атмосферу </a:t>
            </a:r>
            <a:r>
              <a:rPr lang="ru-RU" dirty="0" err="1"/>
              <a:t>викидається</a:t>
            </a:r>
            <a:r>
              <a:rPr lang="ru-RU" dirty="0"/>
              <a:t> 2т пилу,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до 15 % </a:t>
            </a:r>
            <a:r>
              <a:rPr lang="ru-RU" dirty="0" err="1"/>
              <a:t>міді</a:t>
            </a:r>
            <a:r>
              <a:rPr lang="ru-RU" dirty="0"/>
              <a:t> , 60% </a:t>
            </a:r>
            <a:r>
              <a:rPr lang="ru-RU" dirty="0" err="1"/>
              <a:t>оксидів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і 4% </a:t>
            </a:r>
            <a:r>
              <a:rPr lang="ru-RU" dirty="0" err="1"/>
              <a:t>миш'яку</a:t>
            </a:r>
            <a:r>
              <a:rPr lang="ru-RU" dirty="0"/>
              <a:t>, </a:t>
            </a:r>
            <a:r>
              <a:rPr lang="ru-RU" dirty="0" err="1"/>
              <a:t>ртуті</a:t>
            </a:r>
            <a:r>
              <a:rPr lang="ru-RU" dirty="0"/>
              <a:t>, цинку, </a:t>
            </a:r>
            <a:r>
              <a:rPr lang="ru-RU" dirty="0" err="1"/>
              <a:t>свинцю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0324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7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85800"/>
            <a:ext cx="7024744" cy="1143000"/>
          </a:xfrm>
        </p:spPr>
        <p:txBody>
          <a:bodyPr/>
          <a:lstStyle/>
          <a:p>
            <a:r>
              <a:rPr lang="uk-UA" b="1" dirty="0" smtClean="0"/>
              <a:t>Смог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844824"/>
            <a:ext cx="4050332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СМОГ - </a:t>
            </a:r>
            <a:r>
              <a:rPr lang="ru-RU" dirty="0" err="1"/>
              <a:t>аерозоль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диму</a:t>
            </a:r>
            <a:r>
              <a:rPr lang="ru-RU" dirty="0"/>
              <a:t>, туману і пилу. </a:t>
            </a:r>
            <a:r>
              <a:rPr lang="ru-RU" dirty="0" err="1"/>
              <a:t>Англійське</a:t>
            </a:r>
            <a:r>
              <a:rPr lang="ru-RU" dirty="0"/>
              <a:t> слово « </a:t>
            </a:r>
            <a:r>
              <a:rPr lang="en-US" dirty="0"/>
              <a:t>smog » - </a:t>
            </a:r>
            <a:r>
              <a:rPr lang="ru-RU" dirty="0" err="1"/>
              <a:t>похідне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« </a:t>
            </a:r>
            <a:r>
              <a:rPr lang="en-US" dirty="0"/>
              <a:t>smoke » - </a:t>
            </a:r>
            <a:r>
              <a:rPr lang="ru-RU" dirty="0" err="1"/>
              <a:t>дим</a:t>
            </a:r>
            <a:r>
              <a:rPr lang="ru-RU" dirty="0"/>
              <a:t> і « </a:t>
            </a:r>
            <a:r>
              <a:rPr lang="en-US" dirty="0"/>
              <a:t>fog » - </a:t>
            </a:r>
            <a:r>
              <a:rPr lang="ru-RU" dirty="0"/>
              <a:t>туман 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першими </a:t>
            </a:r>
            <a:r>
              <a:rPr lang="ru-RU" dirty="0" err="1"/>
              <a:t>зіткнулися</a:t>
            </a:r>
            <a:r>
              <a:rPr lang="ru-RU" dirty="0"/>
              <a:t> з проблемами , </a:t>
            </a:r>
            <a:r>
              <a:rPr lang="ru-RU" dirty="0" err="1"/>
              <a:t>пов'язаними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забрудненням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5" y="1628800"/>
            <a:ext cx="4453508" cy="459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63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024744" cy="1143000"/>
          </a:xfrm>
        </p:spPr>
        <p:txBody>
          <a:bodyPr/>
          <a:lstStyle/>
          <a:p>
            <a:r>
              <a:rPr lang="uk-UA" b="1" dirty="0" smtClean="0"/>
              <a:t>Парниковий ефект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44824"/>
            <a:ext cx="4536505" cy="5013176"/>
          </a:xfrm>
        </p:spPr>
        <p:txBody>
          <a:bodyPr/>
          <a:lstStyle/>
          <a:p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</a:t>
            </a:r>
            <a:r>
              <a:rPr lang="ru-RU" dirty="0" err="1"/>
              <a:t>відбиваючись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в космос,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затримується</a:t>
            </a:r>
            <a:r>
              <a:rPr lang="ru-RU" dirty="0"/>
              <a:t> молекулами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68"/>
            <a:ext cx="4176464" cy="439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26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585858"/>
      </a:dk1>
      <a:lt1>
        <a:sysClr val="window" lastClr="FCFCFC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341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Забруднення  атмосфери</vt:lpstr>
      <vt:lpstr>Презентация PowerPoint</vt:lpstr>
      <vt:lpstr>ЗАБРУДНЕННЯ АТМОСФЕРИ РІЗНИХ ГАЛУЗЕЙ ПРОМИСЛОВОСТИ</vt:lpstr>
      <vt:lpstr>SO2</vt:lpstr>
      <vt:lpstr>Кислотні дощі</vt:lpstr>
      <vt:lpstr>Презентация PowerPoint</vt:lpstr>
      <vt:lpstr>Презентация PowerPoint</vt:lpstr>
      <vt:lpstr>Смог</vt:lpstr>
      <vt:lpstr>Парниковий ефект</vt:lpstr>
      <vt:lpstr>Озонові дири</vt:lpstr>
      <vt:lpstr>Світ в наших руках!!!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Штучні та синтетичні волокна</dc:title>
  <dc:creator>руслан</dc:creator>
  <cp:lastModifiedBy>руслан</cp:lastModifiedBy>
  <cp:revision>11</cp:revision>
  <dcterms:created xsi:type="dcterms:W3CDTF">2014-12-14T11:55:14Z</dcterms:created>
  <dcterms:modified xsi:type="dcterms:W3CDTF">2015-01-27T19:21:36Z</dcterms:modified>
</cp:coreProperties>
</file>