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797675" cy="9926638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97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206C3F-CCDE-4B33-946E-FFF0A4B923A7}" type="datetimeFigureOut">
              <a:rPr lang="uk-UA" smtClean="0"/>
              <a:pPr/>
              <a:t>16.06.2013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5A990-C2A1-4CEE-A6A8-4257C8BFA9B1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5A990-C2A1-4CEE-A6A8-4257C8BFA9B1}" type="slidenum">
              <a:rPr lang="uk-UA" smtClean="0"/>
              <a:pPr/>
              <a:t>6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6A0E1-E662-4AA8-994F-68EA749D75D8}" type="datetimeFigureOut">
              <a:rPr lang="uk-UA" smtClean="0"/>
              <a:pPr/>
              <a:t>16.06.2013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4E71A-FC82-4A48-9C1E-E4C62D71720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6A0E1-E662-4AA8-994F-68EA749D75D8}" type="datetimeFigureOut">
              <a:rPr lang="uk-UA" smtClean="0"/>
              <a:pPr/>
              <a:t>16.06.2013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4E71A-FC82-4A48-9C1E-E4C62D71720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6A0E1-E662-4AA8-994F-68EA749D75D8}" type="datetimeFigureOut">
              <a:rPr lang="uk-UA" smtClean="0"/>
              <a:pPr/>
              <a:t>16.06.2013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4E71A-FC82-4A48-9C1E-E4C62D71720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6A0E1-E662-4AA8-994F-68EA749D75D8}" type="datetimeFigureOut">
              <a:rPr lang="uk-UA" smtClean="0"/>
              <a:pPr/>
              <a:t>16.06.2013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4E71A-FC82-4A48-9C1E-E4C62D71720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6A0E1-E662-4AA8-994F-68EA749D75D8}" type="datetimeFigureOut">
              <a:rPr lang="uk-UA" smtClean="0"/>
              <a:pPr/>
              <a:t>16.06.2013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4E71A-FC82-4A48-9C1E-E4C62D71720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6A0E1-E662-4AA8-994F-68EA749D75D8}" type="datetimeFigureOut">
              <a:rPr lang="uk-UA" smtClean="0"/>
              <a:pPr/>
              <a:t>16.06.2013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4E71A-FC82-4A48-9C1E-E4C62D71720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6A0E1-E662-4AA8-994F-68EA749D75D8}" type="datetimeFigureOut">
              <a:rPr lang="uk-UA" smtClean="0"/>
              <a:pPr/>
              <a:t>16.06.2013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4E71A-FC82-4A48-9C1E-E4C62D71720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6A0E1-E662-4AA8-994F-68EA749D75D8}" type="datetimeFigureOut">
              <a:rPr lang="uk-UA" smtClean="0"/>
              <a:pPr/>
              <a:t>16.06.2013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4E71A-FC82-4A48-9C1E-E4C62D71720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6A0E1-E662-4AA8-994F-68EA749D75D8}" type="datetimeFigureOut">
              <a:rPr lang="uk-UA" smtClean="0"/>
              <a:pPr/>
              <a:t>16.06.2013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4E71A-FC82-4A48-9C1E-E4C62D71720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6A0E1-E662-4AA8-994F-68EA749D75D8}" type="datetimeFigureOut">
              <a:rPr lang="uk-UA" smtClean="0"/>
              <a:pPr/>
              <a:t>16.06.2013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4E71A-FC82-4A48-9C1E-E4C62D71720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6A0E1-E662-4AA8-994F-68EA749D75D8}" type="datetimeFigureOut">
              <a:rPr lang="uk-UA" smtClean="0"/>
              <a:pPr/>
              <a:t>16.06.2013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4E71A-FC82-4A48-9C1E-E4C62D71720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6A0E1-E662-4AA8-994F-68EA749D75D8}" type="datetimeFigureOut">
              <a:rPr lang="uk-UA" smtClean="0"/>
              <a:pPr/>
              <a:t>16.06.2013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4E71A-FC82-4A48-9C1E-E4C62D717201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260648"/>
            <a:ext cx="6400800" cy="2232248"/>
          </a:xfrm>
        </p:spPr>
        <p:txBody>
          <a:bodyPr>
            <a:normAutofit fontScale="62500" lnSpcReduction="20000"/>
          </a:bodyPr>
          <a:lstStyle/>
          <a:p>
            <a:r>
              <a:rPr lang="uk-UA" i="1" dirty="0" smtClean="0">
                <a:solidFill>
                  <a:schemeClr val="tx1"/>
                </a:solidFill>
              </a:rPr>
              <a:t>Замки Англії є самими вражаючими пам'ятками країни. Їх неможливо порахувати - це все одно, що спробувати переказати тисячі років британської історії. Адже ці стародавні будови були важливою частиною життя країни з перших днів завойовників Норман, і служили як оборонної фортеці, будинки та історичної пам'ятки протягом багатьох років</a:t>
            </a:r>
            <a:r>
              <a:rPr lang="uk-UA" i="1" dirty="0" smtClean="0"/>
              <a:t>. </a:t>
            </a:r>
          </a:p>
          <a:p>
            <a:r>
              <a:rPr lang="uk-UA" b="1" i="1" dirty="0" smtClean="0">
                <a:solidFill>
                  <a:srgbClr val="00B050"/>
                </a:solidFill>
              </a:rPr>
              <a:t>Найвідоміші з них :</a:t>
            </a:r>
          </a:p>
          <a:p>
            <a:endParaRPr lang="uk-UA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ower-of-lond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188640"/>
            <a:ext cx="3888432" cy="3240360"/>
          </a:xfrm>
          <a:prstGeom prst="rect">
            <a:avLst/>
          </a:prstGeom>
        </p:spPr>
      </p:pic>
      <p:pic>
        <p:nvPicPr>
          <p:cNvPr id="3" name="Рисунок 2" descr="4462696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3050958"/>
            <a:ext cx="5076056" cy="380704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 </a:t>
            </a:r>
            <a:r>
              <a:rPr lang="uk-UA" b="1" dirty="0">
                <a:solidFill>
                  <a:srgbClr val="00B050"/>
                </a:solidFill>
              </a:rPr>
              <a:t>Собор Святого Павла</a:t>
            </a:r>
            <a:r>
              <a:rPr lang="uk-UA" b="1" dirty="0"/>
              <a:t/>
            </a:r>
            <a:br>
              <a:rPr lang="uk-UA" b="1" dirty="0"/>
            </a:br>
            <a:endParaRPr lang="uk-UA" dirty="0"/>
          </a:p>
        </p:txBody>
      </p:sp>
      <p:pic>
        <p:nvPicPr>
          <p:cNvPr id="5" name="Содержимое 4" descr="116-7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39996" y="1600200"/>
            <a:ext cx="3473008" cy="4525963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uk-UA" i="1" dirty="0" smtClean="0"/>
              <a:t>        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Собор 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є унікальним за своєю історією — сучасний храм є вже п'ятою за ліком культовою спорудою, яку збудували на цьому місці. Близько 604 року на місці колишніх римських будівель християнські місіонери звели дерев'яну церкву. У 675 році її було спалено язичниками. Відбудований храм був уже з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каменю.</a:t>
            </a:r>
            <a:endParaRPr lang="uk-UA" i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        Згідно 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uk-UA" i="1" dirty="0" err="1">
                <a:latin typeface="Times New Roman" pitchFamily="18" charset="0"/>
                <a:cs typeface="Times New Roman" pitchFamily="18" charset="0"/>
              </a:rPr>
              <a:t>Англо-саксонською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 err="1">
                <a:latin typeface="Times New Roman" pitchFamily="18" charset="0"/>
                <a:cs typeface="Times New Roman" pitchFamily="18" charset="0"/>
              </a:rPr>
              <a:t>хронікою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 собор було розграбовано вікінгами у 961 році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З часом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будівля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руйнувалась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багатий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орнамент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одним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джерелом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наповнення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королівської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казни,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використовували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зокрема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Генріх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VIII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Едуард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VI.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Будівельні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матеріали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частини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стін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використовували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спорудження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будівель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. У 1561 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 шпиль собору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знищено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блискавкою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вірні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сприйняли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гнів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Божий,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спричинений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негідним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ставленням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до храму.</a:t>
            </a: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Четвертий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Старий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Сент-Пол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згорів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час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Великої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пожежі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1666 року,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вогонь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легко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поширювався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через те,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будівля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мала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дерев'яний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дах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влада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остаточно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вирішила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збудувати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місці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храму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новий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собор у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сучасному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стилі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Пожежа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пришвидшила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проекту, над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яким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почали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задумуватись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задовго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початку.</a:t>
            </a:r>
          </a:p>
          <a:p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00B050"/>
                </a:solidFill>
              </a:rPr>
              <a:t>Замок </a:t>
            </a:r>
            <a:r>
              <a:rPr lang="uk-UA" b="1" dirty="0" err="1" smtClean="0">
                <a:solidFill>
                  <a:srgbClr val="00B050"/>
                </a:solidFill>
              </a:rPr>
              <a:t>Лідс</a:t>
            </a:r>
            <a:r>
              <a:rPr lang="uk-UA" b="1" dirty="0" smtClean="0">
                <a:solidFill>
                  <a:srgbClr val="00B050"/>
                </a:solidFill>
              </a:rPr>
              <a:t> </a:t>
            </a:r>
            <a:endParaRPr lang="uk-UA" b="1" dirty="0">
              <a:solidFill>
                <a:srgbClr val="00B050"/>
              </a:solidFill>
            </a:endParaRPr>
          </a:p>
        </p:txBody>
      </p:sp>
      <p:pic>
        <p:nvPicPr>
          <p:cNvPr id="5" name="Содержимое 4" descr="800px-Leeds_castle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199" y="2348706"/>
            <a:ext cx="4128691" cy="309651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038600" cy="5328592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uk-UA" dirty="0" smtClean="0"/>
              <a:t>  	</a:t>
            </a:r>
            <a:r>
              <a:rPr lang="uk-UA" sz="4200" i="1" dirty="0" err="1" smtClean="0">
                <a:latin typeface="Times New Roman" pitchFamily="18" charset="0"/>
                <a:cs typeface="Times New Roman" pitchFamily="18" charset="0"/>
              </a:rPr>
              <a:t>Лідс</a:t>
            </a:r>
            <a:r>
              <a:rPr lang="uk-UA" sz="4200" i="1" dirty="0" smtClean="0">
                <a:latin typeface="Times New Roman" pitchFamily="18" charset="0"/>
                <a:cs typeface="Times New Roman" pitchFamily="18" charset="0"/>
              </a:rPr>
              <a:t> , мабуть, один з найкрасивіших і </a:t>
            </a:r>
            <a:r>
              <a:rPr lang="uk-UA" sz="4200" i="1" dirty="0" err="1" smtClean="0">
                <a:latin typeface="Times New Roman" pitchFamily="18" charset="0"/>
                <a:cs typeface="Times New Roman" pitchFamily="18" charset="0"/>
              </a:rPr>
              <a:t>найромантичніших</a:t>
            </a:r>
            <a:r>
              <a:rPr lang="uk-UA" sz="4200" i="1" dirty="0" smtClean="0">
                <a:latin typeface="Times New Roman" pitchFamily="18" charset="0"/>
                <a:cs typeface="Times New Roman" pitchFamily="18" charset="0"/>
              </a:rPr>
              <a:t> замків Англії . Це казкове будова розташована на двох островах на річці Льон поблизу </a:t>
            </a:r>
            <a:r>
              <a:rPr lang="uk-UA" sz="4200" i="1" dirty="0" err="1" smtClean="0">
                <a:latin typeface="Times New Roman" pitchFamily="18" charset="0"/>
                <a:cs typeface="Times New Roman" pitchFamily="18" charset="0"/>
              </a:rPr>
              <a:t>Медстоун</a:t>
            </a:r>
            <a:r>
              <a:rPr lang="uk-UA" sz="4200" i="1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uk-UA" sz="4200" i="1" dirty="0" err="1" smtClean="0">
                <a:latin typeface="Times New Roman" pitchFamily="18" charset="0"/>
                <a:cs typeface="Times New Roman" pitchFamily="18" charset="0"/>
              </a:rPr>
              <a:t>Кент</a:t>
            </a:r>
            <a:r>
              <a:rPr lang="uk-UA" sz="4200" i="1" dirty="0" smtClean="0">
                <a:latin typeface="Times New Roman" pitchFamily="18" charset="0"/>
                <a:cs typeface="Times New Roman" pitchFamily="18" charset="0"/>
              </a:rPr>
              <a:t> , недалеко від Лондона.</a:t>
            </a:r>
          </a:p>
          <a:p>
            <a:pPr>
              <a:buNone/>
            </a:pPr>
            <a:r>
              <a:rPr lang="uk-UA" sz="4200" i="1" dirty="0" smtClean="0">
                <a:latin typeface="Times New Roman" pitchFamily="18" charset="0"/>
                <a:cs typeface="Times New Roman" pitchFamily="18" charset="0"/>
              </a:rPr>
              <a:t>	Замок </a:t>
            </a:r>
            <a:r>
              <a:rPr lang="uk-UA" sz="4200" i="1" dirty="0" err="1" smtClean="0">
                <a:latin typeface="Times New Roman" pitchFamily="18" charset="0"/>
                <a:cs typeface="Times New Roman" pitchFamily="18" charset="0"/>
              </a:rPr>
              <a:t>Лідс</a:t>
            </a:r>
            <a:r>
              <a:rPr lang="uk-UA" sz="4200" i="1" dirty="0" smtClean="0">
                <a:latin typeface="Times New Roman" pitchFamily="18" charset="0"/>
                <a:cs typeface="Times New Roman" pitchFamily="18" charset="0"/>
              </a:rPr>
              <a:t> пережив довгу історію , яку можна простежити ще з дев'ятого століття , коли саксонський лорд побудував маєток на одному з островів на річці . Норманський дворянин Роберт де </a:t>
            </a:r>
            <a:r>
              <a:rPr lang="uk-UA" sz="4200" i="1" dirty="0" err="1" smtClean="0">
                <a:latin typeface="Times New Roman" pitchFamily="18" charset="0"/>
                <a:cs typeface="Times New Roman" pitchFamily="18" charset="0"/>
              </a:rPr>
              <a:t>Кревкер</a:t>
            </a:r>
            <a:r>
              <a:rPr lang="uk-UA" sz="4200" i="1" dirty="0" smtClean="0">
                <a:latin typeface="Times New Roman" pitchFamily="18" charset="0"/>
                <a:cs typeface="Times New Roman" pitchFamily="18" charset="0"/>
              </a:rPr>
              <a:t> , заснував кам'яна споруда в 1119 році. У 1278 середньовічної замок перейшов до рук англійської монархії . Король Едуард </a:t>
            </a:r>
            <a:r>
              <a:rPr lang="en-US" sz="4200" i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uk-UA" sz="4200" i="1" dirty="0" smtClean="0">
                <a:latin typeface="Times New Roman" pitchFamily="18" charset="0"/>
                <a:cs typeface="Times New Roman" pitchFamily="18" charset="0"/>
              </a:rPr>
              <a:t>і його дружина , Елеонора Кастилія , добудували будівлю , надавши йому більшу частину сучасного вигляду. Протягом наступних трьох століть своєї історії , романтичний замок </a:t>
            </a:r>
            <a:r>
              <a:rPr lang="uk-UA" sz="4200" i="1" dirty="0" err="1" smtClean="0">
                <a:latin typeface="Times New Roman" pitchFamily="18" charset="0"/>
                <a:cs typeface="Times New Roman" pitchFamily="18" charset="0"/>
              </a:rPr>
              <a:t>Лідс</a:t>
            </a:r>
            <a:r>
              <a:rPr lang="uk-UA" sz="4200" i="1" dirty="0" smtClean="0">
                <a:latin typeface="Times New Roman" pitchFamily="18" charset="0"/>
                <a:cs typeface="Times New Roman" pitchFamily="18" charset="0"/>
              </a:rPr>
              <a:t> був домом для багатьох середньовічних королев Англії .</a:t>
            </a:r>
          </a:p>
          <a:p>
            <a:pPr>
              <a:buNone/>
            </a:pPr>
            <a:r>
              <a:rPr lang="uk-UA" sz="4200" i="1" dirty="0" smtClean="0">
                <a:latin typeface="Times New Roman" pitchFamily="18" charset="0"/>
                <a:cs typeface="Times New Roman" pitchFamily="18" charset="0"/>
              </a:rPr>
              <a:t>	Найвідомішим власником став король Генріх </a:t>
            </a:r>
            <a:r>
              <a:rPr lang="en-US" sz="4200" i="1" dirty="0" smtClean="0">
                <a:latin typeface="Times New Roman" pitchFamily="18" charset="0"/>
                <a:cs typeface="Times New Roman" pitchFamily="18" charset="0"/>
              </a:rPr>
              <a:t>VIII , </a:t>
            </a:r>
            <a:r>
              <a:rPr lang="uk-UA" sz="4200" i="1" dirty="0" smtClean="0">
                <a:latin typeface="Times New Roman" pitchFamily="18" charset="0"/>
                <a:cs typeface="Times New Roman" pitchFamily="18" charset="0"/>
              </a:rPr>
              <a:t>який вніс свої доповнення в структуру , перетворюючи її з фортеці в королівський палац для своєї першої дружини Катерини </a:t>
            </a:r>
            <a:r>
              <a:rPr lang="uk-UA" sz="4200" i="1" dirty="0" err="1" smtClean="0">
                <a:latin typeface="Times New Roman" pitchFamily="18" charset="0"/>
                <a:cs typeface="Times New Roman" pitchFamily="18" charset="0"/>
              </a:rPr>
              <a:t>Арагонської</a:t>
            </a:r>
            <a:r>
              <a:rPr lang="uk-UA" sz="4200" i="1" dirty="0" smtClean="0">
                <a:latin typeface="Times New Roman" pitchFamily="18" charset="0"/>
                <a:cs typeface="Times New Roman" pitchFamily="18" charset="0"/>
              </a:rPr>
              <a:t> . У більш близькі нам часи він використовувався для зустрічі президента Єгипту та ізраїльського міністра закордонних справ у 1978 році.</a:t>
            </a:r>
            <a:endParaRPr lang="uk-UA" sz="42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00px-Leeds_Castle_(2004a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3" y="260648"/>
            <a:ext cx="4608512" cy="3456384"/>
          </a:xfrm>
          <a:prstGeom prst="rect">
            <a:avLst/>
          </a:prstGeom>
        </p:spPr>
      </p:pic>
      <p:pic>
        <p:nvPicPr>
          <p:cNvPr id="3" name="Рисунок 2" descr="Leeds_Castle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9912" y="3212976"/>
            <a:ext cx="4505920" cy="33794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Віндзорський замок</a:t>
            </a:r>
            <a:br>
              <a:rPr lang="uk-UA" dirty="0"/>
            </a:br>
            <a:endParaRPr lang="uk-UA" dirty="0"/>
          </a:p>
        </p:txBody>
      </p:sp>
      <p:pic>
        <p:nvPicPr>
          <p:cNvPr id="5" name="Содержимое 4" descr="104-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396665"/>
            <a:ext cx="4038600" cy="2933033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uk-UA" b="1" dirty="0" smtClean="0"/>
              <a:t>	</a:t>
            </a:r>
            <a:r>
              <a:rPr lang="vi-VN" sz="4200" b="1" i="1" dirty="0" smtClean="0">
                <a:latin typeface="Times New Roman" pitchFamily="18" charset="0"/>
                <a:cs typeface="Times New Roman" pitchFamily="18" charset="0"/>
              </a:rPr>
              <a:t>Віндзо́рський </a:t>
            </a:r>
            <a:r>
              <a:rPr lang="vi-VN" sz="4200" b="1" i="1" dirty="0">
                <a:latin typeface="Times New Roman" pitchFamily="18" charset="0"/>
                <a:cs typeface="Times New Roman" pitchFamily="18" charset="0"/>
              </a:rPr>
              <a:t>замок</a:t>
            </a:r>
            <a:r>
              <a:rPr lang="vi-VN" sz="4200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4200" i="1" dirty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vi-VN" sz="4200" i="1" dirty="0">
                <a:latin typeface="Times New Roman" pitchFamily="18" charset="0"/>
                <a:cs typeface="Times New Roman" pitchFamily="18" charset="0"/>
              </a:rPr>
              <a:t>королівський палац в Англії, історія якого сягає до часів Нормандського завоювання </a:t>
            </a:r>
            <a:r>
              <a:rPr lang="vi-VN" sz="4200" i="1" dirty="0" smtClean="0">
                <a:latin typeface="Times New Roman" pitchFamily="18" charset="0"/>
                <a:cs typeface="Times New Roman" pitchFamily="18" charset="0"/>
              </a:rPr>
              <a:t>Англії</a:t>
            </a:r>
            <a:r>
              <a:rPr lang="uk-UA" sz="42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4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200" i="1" dirty="0">
                <a:latin typeface="Times New Roman" pitchFamily="18" charset="0"/>
                <a:cs typeface="Times New Roman" pitchFamily="18" charset="0"/>
              </a:rPr>
              <a:t>Нині замок — офіційна резиденція британських монархів у </a:t>
            </a:r>
            <a:r>
              <a:rPr lang="vi-VN" sz="4200" i="1" dirty="0" smtClean="0">
                <a:latin typeface="Times New Roman" pitchFamily="18" charset="0"/>
                <a:cs typeface="Times New Roman" pitchFamily="18" charset="0"/>
              </a:rPr>
              <a:t>Віндзорі</a:t>
            </a:r>
            <a:r>
              <a:rPr lang="uk-UA" sz="4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200" i="1" dirty="0" smtClean="0">
                <a:latin typeface="Times New Roman" pitchFamily="18" charset="0"/>
                <a:cs typeface="Times New Roman" pitchFamily="18" charset="0"/>
              </a:rPr>
              <a:t>над</a:t>
            </a:r>
            <a:r>
              <a:rPr lang="vi-VN" sz="4200" i="1" dirty="0">
                <a:latin typeface="Times New Roman" pitchFamily="18" charset="0"/>
                <a:cs typeface="Times New Roman" pitchFamily="18" charset="0"/>
              </a:rPr>
              <a:t> Темзою. Серед усіх європейських замків визначається найдовшою історією заселення — ще з епохи Генріха </a:t>
            </a:r>
            <a:r>
              <a:rPr lang="en-US" sz="4200" i="1" dirty="0">
                <a:latin typeface="Times New Roman" pitchFamily="18" charset="0"/>
                <a:cs typeface="Times New Roman" pitchFamily="18" charset="0"/>
              </a:rPr>
              <a:t>I.</a:t>
            </a:r>
          </a:p>
          <a:p>
            <a:pPr>
              <a:buNone/>
            </a:pPr>
            <a:r>
              <a:rPr lang="uk-UA" sz="4200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4200" i="1" dirty="0" smtClean="0">
                <a:latin typeface="Times New Roman" pitchFamily="18" charset="0"/>
                <a:cs typeface="Times New Roman" pitchFamily="18" charset="0"/>
              </a:rPr>
              <a:t>Сам </a:t>
            </a:r>
            <a:r>
              <a:rPr lang="vi-VN" sz="4200" i="1" dirty="0">
                <a:latin typeface="Times New Roman" pitchFamily="18" charset="0"/>
                <a:cs typeface="Times New Roman" pitchFamily="18" charset="0"/>
              </a:rPr>
              <a:t>замок — місце історичних подій. За Першої баронської </a:t>
            </a:r>
            <a:r>
              <a:rPr lang="vi-VN" sz="4200" i="1" dirty="0" smtClean="0"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uk-UA" sz="4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200" i="1" dirty="0" smtClean="0">
                <a:latin typeface="Times New Roman" pitchFamily="18" charset="0"/>
                <a:cs typeface="Times New Roman" pitchFamily="18" charset="0"/>
              </a:rPr>
              <a:t>(1215—17</a:t>
            </a:r>
            <a:r>
              <a:rPr lang="vi-VN" sz="4200" i="1" dirty="0">
                <a:latin typeface="Times New Roman" pitchFamily="18" charset="0"/>
                <a:cs typeface="Times New Roman" pitchFamily="18" charset="0"/>
              </a:rPr>
              <a:t>) Віндзорський замок вцілів за облоги баронами; за Громадянської війни в Англії (1642—46) — штаб-квартира </a:t>
            </a:r>
            <a:r>
              <a:rPr lang="vi-VN" sz="4200" i="1" dirty="0" smtClean="0">
                <a:latin typeface="Times New Roman" pitchFamily="18" charset="0"/>
                <a:cs typeface="Times New Roman" pitchFamily="18" charset="0"/>
              </a:rPr>
              <a:t>Парламенту</a:t>
            </a:r>
            <a:r>
              <a:rPr lang="uk-UA" sz="42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4200" i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4200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4200" i="1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vi-VN" sz="4200" i="1" dirty="0">
                <a:latin typeface="Times New Roman" pitchFamily="18" charset="0"/>
                <a:cs typeface="Times New Roman" pitchFamily="18" charset="0"/>
              </a:rPr>
              <a:t>комплекс Віндзорського замку, розташованого на п'ятигектарній площі, входять фортифікаційні споруди, палац і містечко. Оскільки палац комплектувався поетапно, у ньому поєднано різні архітектурні стилі: георгіанський, вікторіанський і </a:t>
            </a:r>
            <a:r>
              <a:rPr lang="vi-VN" sz="4200" i="1" dirty="0" smtClean="0">
                <a:latin typeface="Times New Roman" pitchFamily="18" charset="0"/>
                <a:cs typeface="Times New Roman" pitchFamily="18" charset="0"/>
              </a:rPr>
              <a:t>готичний</a:t>
            </a:r>
            <a:endParaRPr lang="vi-VN" sz="4200" i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4200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4200" i="1" dirty="0" smtClean="0">
                <a:latin typeface="Times New Roman" pitchFamily="18" charset="0"/>
                <a:cs typeface="Times New Roman" pitchFamily="18" charset="0"/>
              </a:rPr>
              <a:t>Замок </a:t>
            </a:r>
            <a:r>
              <a:rPr lang="vi-VN" sz="4200" i="1" dirty="0">
                <a:latin typeface="Times New Roman" pitchFamily="18" charset="0"/>
                <a:cs typeface="Times New Roman" pitchFamily="18" charset="0"/>
              </a:rPr>
              <a:t>реконструйовано після пожежі 1992 року.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4-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69904" y="0"/>
            <a:ext cx="4674096" cy="3622424"/>
          </a:xfrm>
          <a:prstGeom prst="rect">
            <a:avLst/>
          </a:prstGeom>
        </p:spPr>
      </p:pic>
      <p:pic>
        <p:nvPicPr>
          <p:cNvPr id="3" name="Рисунок 2" descr="104-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012868"/>
            <a:ext cx="5292080" cy="38451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err="1"/>
              <a:t>Букінгемський</a:t>
            </a:r>
            <a:r>
              <a:rPr lang="uk-UA" dirty="0"/>
              <a:t> палац</a:t>
            </a:r>
            <a:br>
              <a:rPr lang="uk-UA" dirty="0"/>
            </a:br>
            <a:endParaRPr lang="uk-UA" dirty="0"/>
          </a:p>
        </p:txBody>
      </p:sp>
      <p:pic>
        <p:nvPicPr>
          <p:cNvPr id="5" name="Содержимое 4" descr="800px-Buckingham_Palace,_London_-_April_2009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540540"/>
            <a:ext cx="4434632" cy="2904684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uk-UA" dirty="0" smtClean="0"/>
              <a:t>	У </a:t>
            </a:r>
            <a:r>
              <a:rPr lang="uk-UA" dirty="0"/>
              <a:t>теперішній час </a:t>
            </a:r>
            <a:r>
              <a:rPr lang="uk-UA" dirty="0" err="1"/>
              <a:t>Букінгемський</a:t>
            </a:r>
            <a:r>
              <a:rPr lang="uk-UA" dirty="0"/>
              <a:t> палац є резиденцією королеви Великобританії Єлизавети </a:t>
            </a:r>
            <a:r>
              <a:rPr lang="en-US" dirty="0"/>
              <a:t>II.</a:t>
            </a:r>
          </a:p>
          <a:p>
            <a:pPr>
              <a:buNone/>
            </a:pPr>
            <a:r>
              <a:rPr lang="uk-UA" dirty="0" smtClean="0"/>
              <a:t>	</a:t>
            </a:r>
            <a:r>
              <a:rPr lang="uk-UA" dirty="0" err="1" smtClean="0"/>
              <a:t>Букінгемський</a:t>
            </a:r>
            <a:r>
              <a:rPr lang="uk-UA" dirty="0" smtClean="0"/>
              <a:t> </a:t>
            </a:r>
            <a:r>
              <a:rPr lang="uk-UA" dirty="0"/>
              <a:t>палац розташований навпроти вулиці </a:t>
            </a:r>
            <a:r>
              <a:rPr lang="uk-UA" dirty="0" err="1"/>
              <a:t>Пел-Мелл</a:t>
            </a:r>
            <a:r>
              <a:rPr lang="uk-UA" dirty="0"/>
              <a:t>. На майданчику перед центральним входом до палацу на невеликому узвишші стоїть білий мармуровий з позолотою пам'ятник на честь королеви Вікторії.</a:t>
            </a:r>
          </a:p>
          <a:p>
            <a:pPr>
              <a:buNone/>
            </a:pPr>
            <a:r>
              <a:rPr lang="uk-UA" dirty="0" smtClean="0"/>
              <a:t>	</a:t>
            </a:r>
            <a:r>
              <a:rPr lang="uk-UA" dirty="0" err="1" smtClean="0"/>
              <a:t>Букінгемський</a:t>
            </a:r>
            <a:r>
              <a:rPr lang="uk-UA" dirty="0" smtClean="0"/>
              <a:t> </a:t>
            </a:r>
            <a:r>
              <a:rPr lang="uk-UA" dirty="0"/>
              <a:t>палац обіймає територію в 20 га, з яких 17 зайняті </a:t>
            </a:r>
            <a:r>
              <a:rPr lang="uk-UA" i="1" dirty="0"/>
              <a:t>Королівськими садами</a:t>
            </a:r>
            <a:r>
              <a:rPr lang="uk-UA" dirty="0"/>
              <a:t>.</a:t>
            </a:r>
          </a:p>
          <a:p>
            <a:pPr>
              <a:buNone/>
            </a:pPr>
            <a:endParaRPr lang="uk-UA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2-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0209" y="0"/>
            <a:ext cx="4793791" cy="3157910"/>
          </a:xfrm>
          <a:prstGeom prst="rect">
            <a:avLst/>
          </a:prstGeom>
        </p:spPr>
      </p:pic>
      <p:pic>
        <p:nvPicPr>
          <p:cNvPr id="3" name="Рисунок 2" descr="112-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136664"/>
            <a:ext cx="5364088" cy="372133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Лондонський </a:t>
            </a:r>
            <a:r>
              <a:rPr lang="uk-UA" b="1" dirty="0" err="1" smtClean="0"/>
              <a:t>Тауер</a:t>
            </a:r>
            <a:r>
              <a:rPr lang="uk-UA" dirty="0" smtClean="0"/>
              <a:t> </a:t>
            </a:r>
            <a:endParaRPr lang="uk-UA" dirty="0"/>
          </a:p>
        </p:txBody>
      </p:sp>
      <p:pic>
        <p:nvPicPr>
          <p:cNvPr id="5" name="Содержимое 4" descr="800px-236SFEC_LONDON-20070917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2132856"/>
            <a:ext cx="4402791" cy="2922353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uk-UA" dirty="0" smtClean="0"/>
              <a:t>       </a:t>
            </a:r>
            <a:r>
              <a:rPr lang="uk-UA" sz="3600" i="1" dirty="0" smtClean="0"/>
              <a:t>Заснування укріплення </a:t>
            </a:r>
            <a:r>
              <a:rPr lang="uk-UA" sz="3600" i="1" dirty="0" err="1" smtClean="0"/>
              <a:t>Тауер</a:t>
            </a:r>
            <a:r>
              <a:rPr lang="uk-UA" sz="3600" i="1" dirty="0" smtClean="0"/>
              <a:t> приписується римському імператору Клавдію. Тоді </a:t>
            </a:r>
            <a:r>
              <a:rPr lang="uk-UA" sz="3600" i="1" dirty="0" err="1" smtClean="0"/>
              <a:t>Тауер</a:t>
            </a:r>
            <a:r>
              <a:rPr lang="uk-UA" sz="3600" i="1" dirty="0" smtClean="0"/>
              <a:t> являв собою дерев'яний форт, споруджений в південно-східному куті старої римської стіни. Після норманського завоювання Англії, Вільгельм І почав зводити оборонні замки. Одним з найбільших став </a:t>
            </a:r>
            <a:r>
              <a:rPr lang="uk-UA" sz="3600" i="1" dirty="0" err="1" smtClean="0"/>
              <a:t>Тауер</a:t>
            </a:r>
            <a:r>
              <a:rPr lang="uk-UA" sz="3600" i="1" dirty="0" smtClean="0"/>
              <a:t>. Дерев'яний форт замінили великою кам'яною будівлею — Великим </a:t>
            </a:r>
            <a:r>
              <a:rPr lang="uk-UA" sz="3600" i="1" dirty="0" err="1" smtClean="0"/>
              <a:t>Тауером</a:t>
            </a:r>
            <a:r>
              <a:rPr lang="uk-UA" sz="3600" i="1" dirty="0" smtClean="0"/>
              <a:t>, що являв собою чотирикутну побудову, розміром 32 на 36 метрів, висотою близько 30 метрів. Коли пізніше новий король Англії наказав побілити будівлю, вона отримала назву — Білий </a:t>
            </a:r>
            <a:r>
              <a:rPr lang="uk-UA" sz="3600" i="1" dirty="0" err="1" smtClean="0"/>
              <a:t>Тауер</a:t>
            </a:r>
            <a:r>
              <a:rPr lang="uk-UA" sz="3600" i="1" dirty="0" smtClean="0"/>
              <a:t>, або Біла Башта. Пізніше було зведено ще кілька башт різної висоти і два ряди міцних фортечних стін. Навколо укріплення було вирито глибокий рів, що зробив його одним із </a:t>
            </a:r>
            <a:r>
              <a:rPr lang="uk-UA" sz="3600" i="1" dirty="0" err="1" smtClean="0"/>
              <a:t>неприступніших</a:t>
            </a:r>
            <a:r>
              <a:rPr lang="uk-UA" sz="3600" i="1" dirty="0" smtClean="0"/>
              <a:t> укріплень Європи.</a:t>
            </a:r>
            <a:endParaRPr lang="uk-UA" sz="3600" i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140</Words>
  <Application>Microsoft Office PowerPoint</Application>
  <PresentationFormat>Экран (4:3)</PresentationFormat>
  <Paragraphs>22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 Собор Святого Павла </vt:lpstr>
      <vt:lpstr>Замок Лідс </vt:lpstr>
      <vt:lpstr>Слайд 4</vt:lpstr>
      <vt:lpstr>Віндзорський замок </vt:lpstr>
      <vt:lpstr>Слайд 6</vt:lpstr>
      <vt:lpstr>Букінгемський палац </vt:lpstr>
      <vt:lpstr>Слайд 8</vt:lpstr>
      <vt:lpstr>Лондонський Тауер </vt:lpstr>
      <vt:lpstr>Слайд 10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Даша Таранова</dc:creator>
  <cp:lastModifiedBy>Даша Таранова</cp:lastModifiedBy>
  <cp:revision>12</cp:revision>
  <dcterms:created xsi:type="dcterms:W3CDTF">2013-06-15T12:57:02Z</dcterms:created>
  <dcterms:modified xsi:type="dcterms:W3CDTF">2013-06-16T08:44:45Z</dcterms:modified>
</cp:coreProperties>
</file>