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3/29/2013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Офіційна назва – Сполучене королівство Великої Британії та Північної Ірландії;</a:t>
            </a:r>
          </a:p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Площа – 244.7 тис. км. Кв.;</a:t>
            </a:r>
          </a:p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Населення – 61.1 млн. осіб;</a:t>
            </a:r>
          </a:p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Столиця – </a:t>
            </a:r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</a:t>
            </a:r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ондон;</a:t>
            </a:r>
          </a:p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Тип країни – високорозвинена держава4</a:t>
            </a:r>
          </a:p>
          <a:p>
            <a:r>
              <a:rPr lang="uk-UA" sz="29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Державний устрій – конституційна монархія, унітарна держава.</a:t>
            </a:r>
            <a:endParaRPr lang="ru-RU" sz="29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i="1" u="sng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Велика Британія</a:t>
            </a:r>
            <a:endParaRPr lang="ru-RU" sz="7200" i="1" u="sng" dirty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357298"/>
            <a:ext cx="8229600" cy="4525963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Офіційна назва -  федеративна Республіка Німеччина;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Площа – 357 тис. км. Кв.;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Населення – 82.8 млн. осіб;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Столиця – Берлін;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Тип країни – країна “ Великої сімки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“;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Державний устрій – федеративна держава, парламентська республіка.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8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німеччина</a:t>
            </a:r>
            <a:endParaRPr lang="ru-RU" sz="8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Офіційна назва – Французька Республіка;</a:t>
            </a:r>
          </a:p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Площа – 547 тис. км. кв.;</a:t>
            </a:r>
          </a:p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 – 61.9 млн. осіб;</a:t>
            </a:r>
          </a:p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Столиця – Париж;</a:t>
            </a:r>
          </a:p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</a:t>
            </a:r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ип країни – високорозвинена держава;</a:t>
            </a:r>
          </a:p>
          <a:p>
            <a:r>
              <a:rPr lang="uk-UA" sz="3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Державний устрій – президентська республіка, унітарна держава</a:t>
            </a:r>
            <a:endParaRPr lang="ru-RU" sz="3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франція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Офіційна назва – Італійська Республіка;</a:t>
            </a:r>
            <a:endParaRPr lang="ru-RU" sz="30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Площа – 301.2 тис. км. Кв.;</a:t>
            </a:r>
          </a:p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Населення – 60.2 млн. осіб;</a:t>
            </a:r>
          </a:p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Столиця – Рим;</a:t>
            </a:r>
          </a:p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Тип країни – високорозвинена держава;</a:t>
            </a:r>
          </a:p>
          <a:p>
            <a:r>
              <a:rPr lang="uk-UA" sz="3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Державний устрій – парламентська республіка, унітарна держава</a:t>
            </a:r>
            <a:r>
              <a:rPr lang="uk-UA" sz="30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dirty="0" err="1" smtClean="0">
                <a:ln>
                  <a:solidFill>
                    <a:srgbClr val="0066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італія</a:t>
            </a:r>
            <a:endParaRPr lang="ru-RU" sz="9600" dirty="0">
              <a:ln>
                <a:solidFill>
                  <a:srgbClr val="006600"/>
                </a:solidFill>
              </a:ln>
              <a:solidFill>
                <a:srgbClr val="00B05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176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Велика Британія</vt:lpstr>
      <vt:lpstr>німеччина</vt:lpstr>
      <vt:lpstr>франція</vt:lpstr>
      <vt:lpstr>італія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TEST</cp:lastModifiedBy>
  <cp:revision>6</cp:revision>
  <dcterms:created xsi:type="dcterms:W3CDTF">2013-03-29T11:33:33Z</dcterms:created>
  <dcterms:modified xsi:type="dcterms:W3CDTF">2013-03-29T12:29:11Z</dcterms:modified>
</cp:coreProperties>
</file>