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3" r:id="rId4"/>
    <p:sldId id="257" r:id="rId5"/>
    <p:sldId id="258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4" autoAdjust="0"/>
    <p:restoredTop sz="94660"/>
  </p:normalViewPr>
  <p:slideViewPr>
    <p:cSldViewPr>
      <p:cViewPr varScale="1">
        <p:scale>
          <a:sx n="86" d="100"/>
          <a:sy n="86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026568" y="2076346"/>
            <a:ext cx="1185391" cy="504056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2800" kern="1200" noProof="0" dirty="0" smtClean="0">
                <a:solidFill>
                  <a:schemeClr val="tx1"/>
                </a:solidFill>
                <a:latin typeface="Segoe Print" pitchFamily="2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noProof="0" dirty="0" smtClean="0"/>
              <a:t>№00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06084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Print" pitchFamily="2" charset="0"/>
              </a:rPr>
              <a:t>Вопрос номер</a:t>
            </a:r>
            <a:endParaRPr lang="ru-RU" sz="2800" dirty="0">
              <a:latin typeface="Segoe Prin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869160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Segoe Print" pitchFamily="2" charset="0"/>
              </a:rPr>
              <a:t>Докладчик: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3059832" y="4869160"/>
            <a:ext cx="3168352" cy="504056"/>
          </a:xfrm>
        </p:spPr>
        <p:txBody>
          <a:bodyPr>
            <a:noAutofit/>
          </a:bodyPr>
          <a:lstStyle>
            <a:lvl1pPr>
              <a:buNone/>
              <a:defRPr lang="ru-RU" sz="2400" b="1" kern="1200" noProof="0" dirty="0">
                <a:solidFill>
                  <a:schemeClr val="tx1"/>
                </a:solidFill>
                <a:latin typeface="Segoe Print" pitchFamily="2" charset="0"/>
                <a:ea typeface="+mn-ea"/>
                <a:cs typeface="+mn-cs"/>
              </a:defRPr>
            </a:lvl1pPr>
            <a:lvl5pPr>
              <a:buNone/>
              <a:defRPr/>
            </a:lvl5pPr>
          </a:lstStyle>
          <a:p>
            <a:r>
              <a:rPr lang="ru-RU" dirty="0" smtClean="0"/>
              <a:t>Фамилия И.</a:t>
            </a:r>
            <a:endParaRPr lang="ru-RU" dirty="0"/>
          </a:p>
        </p:txBody>
      </p:sp>
      <p:sp>
        <p:nvSpPr>
          <p:cNvPr id="9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1187624" y="3068960"/>
            <a:ext cx="3240360" cy="504056"/>
          </a:xfrm>
        </p:spPr>
        <p:txBody>
          <a:bodyPr>
            <a:noAutofit/>
          </a:bodyPr>
          <a:lstStyle>
            <a:lvl1pPr algn="ctr">
              <a:buNone/>
              <a:defRPr lang="ru-RU" sz="2400" b="1" kern="1200" noProof="0" dirty="0">
                <a:solidFill>
                  <a:schemeClr val="tx1"/>
                </a:solidFill>
                <a:latin typeface="Segoe Print" pitchFamily="2" charset="0"/>
                <a:ea typeface="+mn-ea"/>
                <a:cs typeface="+mn-cs"/>
              </a:defRPr>
            </a:lvl1pPr>
            <a:lvl5pPr>
              <a:buNone/>
              <a:defRPr/>
            </a:lvl5pPr>
          </a:lstStyle>
          <a:p>
            <a:r>
              <a:rPr lang="ru-RU" dirty="0" smtClean="0"/>
              <a:t>Название задачи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12FF-A8AB-4020-A575-8CD824184535}" type="datetime1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A8BC-6B8B-452E-BC9D-5CAA537E1209}" type="datetime1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6521-6F82-4704-B4BB-AD6633366CF0}" type="datetime1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ED53-9E3B-4C99-AF8B-F4622CDDE153}" type="datetime1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979712" y="4869160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Segoe Print" pitchFamily="2" charset="0"/>
              </a:rPr>
              <a:t>Докладчик:</a:t>
            </a:r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3851920" y="4869160"/>
            <a:ext cx="3168352" cy="504056"/>
          </a:xfrm>
        </p:spPr>
        <p:txBody>
          <a:bodyPr>
            <a:noAutofit/>
          </a:bodyPr>
          <a:lstStyle>
            <a:lvl1pPr>
              <a:buNone/>
              <a:defRPr lang="ru-RU" sz="2400" b="1" kern="1200" noProof="0" dirty="0">
                <a:solidFill>
                  <a:schemeClr val="tx1"/>
                </a:solidFill>
                <a:latin typeface="Segoe Print" pitchFamily="2" charset="0"/>
                <a:ea typeface="+mn-ea"/>
                <a:cs typeface="+mn-cs"/>
              </a:defRPr>
            </a:lvl1pPr>
            <a:lvl5pPr>
              <a:buNone/>
              <a:defRPr/>
            </a:lvl5pPr>
          </a:lstStyle>
          <a:p>
            <a:r>
              <a:rPr lang="ru-RU" dirty="0" smtClean="0"/>
              <a:t>Фамилия И.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67544" y="2371527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1200" dirty="0" smtClean="0">
                <a:solidFill>
                  <a:schemeClr val="tx1"/>
                </a:solidFill>
                <a:latin typeface="Segoe Print" pitchFamily="2" charset="0"/>
                <a:ea typeface="+mj-ea"/>
                <a:cs typeface="+mj-cs"/>
              </a:rPr>
              <a:t>Спасибо за внимание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692948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8824-CF5E-4C67-A785-C1333E1ED0B5}" type="datetime1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214554"/>
            <a:ext cx="7772400" cy="1362075"/>
          </a:xfrm>
        </p:spPr>
        <p:txBody>
          <a:bodyPr anchor="t"/>
          <a:lstStyle>
            <a:lvl1pPr algn="ctr">
              <a:defRPr sz="4000" b="1" cap="none"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3786191"/>
            <a:ext cx="7772400" cy="71438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EFA9-47D3-45B3-8B95-81E1488CB557}" type="datetime1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91276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249D-F125-424E-A1DB-212A3BF03534}" type="datetime1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1258-CFDC-4245-81EF-E39C7773BECD}" type="datetime1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84076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6594-9E7F-4670-A6E1-474915DD7472}" type="datetime1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C319-9F0A-42B8-BAAF-48381AF068D3}" type="datetime1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3050"/>
            <a:ext cx="2421905" cy="10677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476672"/>
            <a:ext cx="5173414" cy="5649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40768"/>
            <a:ext cx="3008313" cy="47853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D599-894F-4983-B76A-7ACA4CD3B131}" type="datetime1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6426-C642-4688-A489-240B1BD207B9}" type="datetime1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D0BA4-7915-40FF-B660-89E3788E173C}" type="datetime1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№</a:t>
            </a:r>
            <a:r>
              <a:rPr lang="ru-RU" dirty="0"/>
              <a:t>5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Даниленко Д.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323528" y="3068960"/>
            <a:ext cx="4896544" cy="504056"/>
          </a:xfrm>
        </p:spPr>
        <p:txBody>
          <a:bodyPr/>
          <a:lstStyle/>
          <a:p>
            <a:r>
              <a:rPr lang="ru-RU" dirty="0" smtClean="0"/>
              <a:t>Открытие Америки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Понятия «открытие»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Американские </a:t>
            </a:r>
            <a:r>
              <a:rPr lang="ru-RU" dirty="0" smtClean="0"/>
              <a:t>походы викингов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Экспедиции Христофора Колумба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Экспедиция </a:t>
            </a:r>
            <a:r>
              <a:rPr lang="ru-RU" dirty="0" err="1" smtClean="0"/>
              <a:t>Америго</a:t>
            </a:r>
            <a:r>
              <a:rPr lang="ru-RU" dirty="0" smtClean="0"/>
              <a:t> </a:t>
            </a:r>
            <a:r>
              <a:rPr lang="ru-RU" dirty="0" err="1" smtClean="0"/>
              <a:t>Веспучи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Китайское открытие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Вывод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8824-CF5E-4C67-A785-C1333E1ED0B5}" type="datetime1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Походы викингов</a:t>
            </a:r>
            <a:endParaRPr lang="uk-UA" dirty="0"/>
          </a:p>
        </p:txBody>
      </p:sp>
      <p:pic>
        <p:nvPicPr>
          <p:cNvPr id="6" name="Содержимое 5" descr="018.Vikingi_v_Amerike_XI_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7920880" cy="558924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8824-CF5E-4C67-A785-C1333E1ED0B5}" type="datetime1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Карта </a:t>
            </a:r>
            <a:r>
              <a:rPr lang="uk-UA" dirty="0" err="1" smtClean="0"/>
              <a:t>Винланда</a:t>
            </a:r>
            <a:r>
              <a:rPr lang="uk-UA" dirty="0" smtClean="0"/>
              <a:t> 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8824-CF5E-4C67-A785-C1333E1ED0B5}" type="datetime1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7" name="Picture 3" descr="C:\Users\дом\Documents\Vinland_Map_Hi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66618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Экспедиции Христофора Колумба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8824-CF5E-4C67-A785-C1333E1ED0B5}" type="datetime1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Picture 4" descr="карта колумб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Экспедиция </a:t>
            </a:r>
            <a:r>
              <a:rPr lang="ru-RU" dirty="0" err="1" smtClean="0"/>
              <a:t>Америго</a:t>
            </a:r>
            <a:r>
              <a:rPr lang="ru-RU" dirty="0" smtClean="0"/>
              <a:t> </a:t>
            </a:r>
            <a:r>
              <a:rPr lang="ru-RU" dirty="0" err="1" smtClean="0"/>
              <a:t>Веспучи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8824-CF5E-4C67-A785-C1333E1ED0B5}" type="datetime1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0" name="Picture 2" descr="C:\Users\дом\Documents\Amerigo_Vespucci_voy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322229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Китайские претензии на открытие Америки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8824-CF5E-4C67-A785-C1333E1ED0B5}" type="datetime1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074" name="Picture 2" descr="C:\Users\дом\Documents\690466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5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Наша команда считает, что именно </a:t>
            </a:r>
            <a:r>
              <a:rPr lang="ru-RU" dirty="0" err="1" smtClean="0"/>
              <a:t>Америго</a:t>
            </a:r>
            <a:r>
              <a:rPr lang="ru-RU" dirty="0" smtClean="0"/>
              <a:t> </a:t>
            </a:r>
            <a:r>
              <a:rPr lang="ru-RU" dirty="0" err="1" smtClean="0"/>
              <a:t>Веспуччи</a:t>
            </a:r>
            <a:r>
              <a:rPr lang="ru-RU" dirty="0" smtClean="0"/>
              <a:t> можно считать человек, который открыл Америку, так как он был </a:t>
            </a:r>
            <a:r>
              <a:rPr lang="ru-RU" smtClean="0"/>
              <a:t>первым кто </a:t>
            </a:r>
            <a:r>
              <a:rPr lang="ru-RU" dirty="0" smtClean="0"/>
              <a:t>назвал новый </a:t>
            </a:r>
            <a:r>
              <a:rPr lang="ru-RU" smtClean="0"/>
              <a:t>свет материком</a:t>
            </a:r>
            <a:r>
              <a:rPr lang="ru-RU" dirty="0" smtClean="0"/>
              <a:t>, и развеял предположения Колумба об Индии.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8824-CF5E-4C67-A785-C1333E1ED0B5}" type="datetime1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098" name="Picture 2" descr="C:\Users\дом\Documents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00808"/>
            <a:ext cx="3226668" cy="4416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">
  <a:themeElements>
    <a:clrScheme name="Стандартная">
      <a:dk1>
        <a:sysClr val="windowText" lastClr="000000"/>
      </a:dk1>
      <a:lt1>
        <a:sysClr val="window" lastClr="D1D1D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</Template>
  <TotalTime>1249</TotalTime>
  <Words>54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theme</vt:lpstr>
      <vt:lpstr>Слайд 1</vt:lpstr>
      <vt:lpstr>План</vt:lpstr>
      <vt:lpstr>Походы викингов</vt:lpstr>
      <vt:lpstr>Карта Винланда </vt:lpstr>
      <vt:lpstr>Экспедиции Христофора Колумба</vt:lpstr>
      <vt:lpstr>Экспедиция Америго Веспучи</vt:lpstr>
      <vt:lpstr>Китайские претензии на открытие Америки</vt:lpstr>
      <vt:lpstr>Вывод</vt:lpstr>
    </vt:vector>
  </TitlesOfParts>
  <Company>4cd87a™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4cd87a</dc:creator>
  <cp:lastModifiedBy>дом</cp:lastModifiedBy>
  <cp:revision>69</cp:revision>
  <dcterms:created xsi:type="dcterms:W3CDTF">2013-09-24T14:08:23Z</dcterms:created>
  <dcterms:modified xsi:type="dcterms:W3CDTF">2013-10-10T21:43:25Z</dcterms:modified>
</cp:coreProperties>
</file>