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2193-DB5F-4C72-9023-EF9140656021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F3FAC-A281-4DBD-88FF-BC2D6121E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F3FAC-A281-4DBD-88FF-BC2D6121E8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1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F3FAC-A281-4DBD-88FF-BC2D6121E8F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F3FAC-A281-4DBD-88FF-BC2D6121E8F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841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F3FAC-A281-4DBD-88FF-BC2D6121E8F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62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9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2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2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1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4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2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4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3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25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35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40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252536" y="18759"/>
            <a:ext cx="9144000" cy="1656184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Китайська Народна Республіка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1"/>
            <a:ext cx="4504953" cy="4504953"/>
          </a:xfrm>
          <a:prstGeom prst="rect">
            <a:avLst/>
          </a:prstGeom>
        </p:spPr>
      </p:pic>
      <p:pic>
        <p:nvPicPr>
          <p:cNvPr id="10" name="yiruma_-_angels_music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332656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417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408">
        <p14:ripple/>
      </p:transition>
    </mc:Choice>
    <mc:Fallback>
      <p:transition spd="slow" advTm="34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47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742" y="116633"/>
            <a:ext cx="37731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Імператорський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палац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Гугун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742" y="2132856"/>
            <a:ext cx="83817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служив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резиденцією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китайським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імператорам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Звичайним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смертним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вхід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сюди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категорично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заборонений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аж до 1925 року.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Забороненого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палацу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бережуть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попередніх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261"/>
            <a:ext cx="3312368" cy="20066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92522"/>
            <a:ext cx="7776864" cy="25577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227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8482">
        <p14:ripple/>
      </p:transition>
    </mc:Choice>
    <mc:Fallback>
      <p:transition spd="slow" advTm="184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Стародавнє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Пін'яо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7896" y="927110"/>
            <a:ext cx="49601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Стародавнє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Пін'яо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північній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провінції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Шаньсі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1997 року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внесено до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видатний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зразок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традиційного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китайського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династій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зовнішньому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збереглися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класичному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китайському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містобудуванню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демонструє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культурного,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73" y="896526"/>
            <a:ext cx="3372795" cy="22444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29000"/>
            <a:ext cx="3831571" cy="2873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991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6119">
        <p14:ripple/>
      </p:transition>
    </mc:Choice>
    <mc:Fallback>
      <p:transition spd="slow" advTm="261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учениці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10-Б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ЗОШ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I-III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№2</a:t>
            </a:r>
          </a:p>
          <a:p>
            <a:pPr algn="ctr"/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Роздільна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Нєдєлку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Тетяни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661248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р.</a:t>
            </a:r>
          </a:p>
        </p:txBody>
      </p:sp>
    </p:spTree>
    <p:extLst>
      <p:ext uri="{BB962C8B-B14F-4D97-AF65-F5344CB8AC3E}">
        <p14:creationId xmlns:p14="http://schemas.microsoft.com/office/powerpoint/2010/main" val="404219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93">
        <p14:ripple/>
      </p:transition>
    </mc:Choice>
    <mc:Fallback>
      <p:transition spd="slow" advTm="60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Символіка</a:t>
            </a:r>
            <a:r>
              <a:rPr lang="ru-RU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Китаю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6244">
            <a:off x="90826" y="1961419"/>
            <a:ext cx="4772843" cy="3160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 rot="20613324">
            <a:off x="2088086" y="5122059"/>
            <a:ext cx="2694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Прапор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89" y="1196752"/>
            <a:ext cx="3919311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300192" y="5475303"/>
            <a:ext cx="1347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66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273">
        <p14:ripple/>
      </p:transition>
    </mc:Choice>
    <mc:Fallback>
      <p:transition spd="slow" advTm="102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Візитна</a:t>
            </a:r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картка</a:t>
            </a:r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Китаю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32296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9,6 млн. км. кв.</a:t>
            </a:r>
          </a:p>
          <a:p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1 339 млн.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Столиця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Пекін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лад: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соціалістична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унітарна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юань</a:t>
            </a:r>
          </a:p>
          <a:p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муьтимільйонери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Шанхай(14,2 млн.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Пекін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(12,6 млн.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Тяньцзінь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(9,5 млн.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Шеньян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(5,1 млн.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міст-мільйонерів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9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8379">
        <p14:ripple/>
      </p:transition>
    </mc:Choice>
    <mc:Fallback>
      <p:transition spd="slow" advTm="183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88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Рельєф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008" y="5013176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прибережні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рівнини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(Велика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Китайська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Лесове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плато і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гори;</a:t>
            </a:r>
          </a:p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центрально-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азіатські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плоскогір'я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і гори (Тянь-Шань,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Куньлунь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Тибет,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Гімалаї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09211"/>
            <a:ext cx="8352928" cy="440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0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926">
        <p14:ripple/>
      </p:transition>
    </mc:Choice>
    <mc:Fallback>
      <p:transition spd="slow" advTm="109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6712"/>
            <a:ext cx="88569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тип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Природний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приріст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12;</a:t>
            </a:r>
          </a:p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одну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прогресуюче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3 й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Багатонаціональна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народів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ХІХ-ХХ ст. – до США,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Канади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буддизм (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конфуціанство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даосизм (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густота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131,5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км. кв.,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200-1000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км. кв.,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зх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1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км. кв.;</a:t>
            </a:r>
          </a:p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урбанізації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47%;</a:t>
            </a:r>
          </a:p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китайська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164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3582">
        <p14:ripple/>
      </p:transition>
    </mc:Choice>
    <mc:Fallback>
      <p:transition spd="slow" advTm="335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24744"/>
            <a:ext cx="9036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Індустріально-аграрна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Територіальна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Східний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Китай: 40%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площі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87%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Західний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Китай: 60%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площі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13%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добувні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Провідні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обсягом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виробництвом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душу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9289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6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9208">
        <p14:ripple/>
      </p:transition>
    </mc:Choice>
    <mc:Fallback>
      <p:transition spd="slow" advTm="192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Пекі́н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столиця Китайської Народної Республіки. Населення муніципалітету — 22 млн мешканців (Пекін є другим за кількістю населення містом КНР після Шанхаю). Густота населення — 1309,4 осіб/км²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Пекін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значний транспортний вузол, місто обслуговують кілька залізничних станцій, міжнародний аеропорт, вісім гілок метрополітену. У Пекіні діють багато вузів, музеїв та театрів. Місто славиться численними монументами історії та культури.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850">
            <a:off x="4634363" y="3391434"/>
            <a:ext cx="4298524" cy="32271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277">
            <a:off x="424666" y="3361453"/>
            <a:ext cx="4447625" cy="3184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97057"/>
            <a:ext cx="4512501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960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742">
        <p14:ripple/>
      </p:transition>
    </mc:Choice>
    <mc:Fallback>
      <p:transition spd="slow" advTm="307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Пам’ятки</a:t>
            </a:r>
            <a:r>
              <a:rPr lang="ru-RU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Китаю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7283" y="6144562"/>
            <a:ext cx="8856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китайський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4" y="1014755"/>
            <a:ext cx="3769512" cy="2821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8064896" cy="2234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669" y="1014755"/>
            <a:ext cx="4299786" cy="288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03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362">
        <p14:ripple/>
      </p:transition>
    </mc:Choice>
    <mc:Fallback>
      <p:transition spd="slow" advTm="103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51845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latin typeface="+mj-lt"/>
              </a:rPr>
              <a:t>Вели́кий кита́йський </a:t>
            </a:r>
            <a:r>
              <a:rPr lang="vi-VN" sz="2400" b="1" i="1" dirty="0" smtClean="0">
                <a:latin typeface="+mj-lt"/>
              </a:rPr>
              <a:t>мур́</a:t>
            </a:r>
            <a:r>
              <a:rPr lang="en-US" sz="2400" b="1" i="1" dirty="0" smtClean="0">
                <a:latin typeface="+mj-lt"/>
              </a:rPr>
              <a:t>— </a:t>
            </a:r>
            <a:r>
              <a:rPr lang="vi-VN" sz="2400" b="1" i="1" dirty="0">
                <a:latin typeface="+mj-lt"/>
              </a:rPr>
              <a:t>серія кам'яних та земляних укріплень в північній частині Китаю, збудованих з метою захисту північних кордонів Китайської імперії проти вторгнень різних кочових </a:t>
            </a:r>
            <a:r>
              <a:rPr lang="vi-VN" sz="2400" b="1" i="1" dirty="0" smtClean="0">
                <a:latin typeface="+mj-lt"/>
              </a:rPr>
              <a:t>племен.</a:t>
            </a:r>
            <a:r>
              <a:rPr lang="uk-UA" sz="2400" b="1" i="1" dirty="0" smtClean="0">
                <a:latin typeface="+mj-lt"/>
              </a:rPr>
              <a:t/>
            </a:r>
            <a:br>
              <a:rPr lang="uk-UA" sz="2400" b="1" i="1" dirty="0" smtClean="0">
                <a:latin typeface="+mj-lt"/>
              </a:rPr>
            </a:br>
            <a:r>
              <a:rPr lang="vi-VN" sz="2400" b="1" i="1" dirty="0" smtClean="0">
                <a:latin typeface="+mj-lt"/>
              </a:rPr>
              <a:t>Найстаріша </a:t>
            </a:r>
            <a:r>
              <a:rPr lang="vi-VN" sz="2400" b="1" i="1" dirty="0">
                <a:latin typeface="+mj-lt"/>
              </a:rPr>
              <a:t>частина муру була збудована ще в сьомому столітті до н. </a:t>
            </a:r>
            <a:r>
              <a:rPr lang="vi-VN" sz="2400" b="1" i="1" dirty="0" smtClean="0">
                <a:latin typeface="+mj-lt"/>
              </a:rPr>
              <a:t>е</a:t>
            </a:r>
            <a:r>
              <a:rPr lang="uk-UA" sz="2400" b="1" i="1" dirty="0" smtClean="0">
                <a:latin typeface="+mj-lt"/>
              </a:rPr>
              <a:t>. </a:t>
            </a:r>
            <a:r>
              <a:rPr lang="vi-VN" sz="2400" b="1" i="1" dirty="0" smtClean="0">
                <a:latin typeface="+mj-lt"/>
              </a:rPr>
              <a:t> </a:t>
            </a:r>
            <a:r>
              <a:rPr lang="vi-VN" sz="2400" b="1" i="1" dirty="0">
                <a:latin typeface="+mj-lt"/>
              </a:rPr>
              <a:t>Пізніше, будівництво нових секцій тривало аж до 16 століття включно. Одна з найвідоміших частин муру збудована в 220—206 до н. е. першим імператором Китаю Цінь Ші Хуан-ді. Небагато з них дійшли до наших днів. Більшість нині існуючих були збудовані в епоху династії Мін.</a:t>
            </a:r>
            <a:endParaRPr lang="ru-RU" sz="2400" b="1" i="1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6332"/>
            <a:ext cx="3865204" cy="2880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583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4190">
        <p14:ripple/>
      </p:transition>
    </mc:Choice>
    <mc:Fallback>
      <p:transition spd="slow" advTm="241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3.1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9.7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1.4"/>
</p:tagLst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393</Words>
  <Application>Microsoft Office PowerPoint</Application>
  <PresentationFormat>Экран (4:3)</PresentationFormat>
  <Paragraphs>46</Paragraphs>
  <Slides>12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Китайська Народна Республіка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2014-03-03T12:20:26Z</dcterms:created>
  <dcterms:modified xsi:type="dcterms:W3CDTF">2014-03-03T16:35:33Z</dcterms:modified>
</cp:coreProperties>
</file>