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8" r:id="rId3"/>
    <p:sldId id="259" r:id="rId4"/>
    <p:sldId id="260" r:id="rId5"/>
    <p:sldId id="265" r:id="rId6"/>
    <p:sldId id="257" r:id="rId7"/>
    <p:sldId id="263" r:id="rId8"/>
    <p:sldId id="261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49" autoAdjust="0"/>
    <p:restoredTop sz="94649" autoAdjust="0"/>
  </p:normalViewPr>
  <p:slideViewPr>
    <p:cSldViewPr>
      <p:cViewPr varScale="1">
        <p:scale>
          <a:sx n="70" d="100"/>
          <a:sy n="70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995EA-9256-4E78-9139-88F4B5ABC312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71C3CB-172E-41D0-B318-C0891A3B8E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39531" y="2571744"/>
            <a:ext cx="93835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err="1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Німеччина</a:t>
            </a:r>
            <a:r>
              <a:rPr lang="ru-RU" sz="60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 у 1815-1847 </a:t>
            </a:r>
            <a:r>
              <a:rPr lang="ru-RU" sz="6000" b="1" dirty="0" err="1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рр</a:t>
            </a:r>
            <a:r>
              <a:rPr lang="ru-RU" sz="6000" b="1" dirty="0" smtClean="0">
                <a:ln w="5080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6000" b="1" dirty="0">
              <a:ln w="5080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5934670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Підготувала Манакова Світлана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8pxwappendeutschesre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52"/>
            <a:ext cx="6072230" cy="67151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f9726cd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ting_late_1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Політична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роздробленість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заважала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також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економічному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розвиткові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країни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На тих землях,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час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наполеонівських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війн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входили до складу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імперії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розпочався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розкріпачення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селян.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Одначе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тепер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було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згорнуто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стримувало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розвиток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сільського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господарства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формування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ринку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вільної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робочої</a:t>
            </a:r>
            <a:r>
              <a:rPr lang="ru-RU" sz="20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сили</a:t>
            </a:r>
            <a:r>
              <a:rPr lang="ru-RU" sz="20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Розвиткові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промисловості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становленню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єдиного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національного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ринку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заважало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існування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митних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кордонів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численними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німецькими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державами.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Промислова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революція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розпочалася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 в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Німеччині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у 30-х 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pp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. -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пізніше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ніж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Англії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Франції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Найбільших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успіхів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промислове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виробництво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досягло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трьох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районах: 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Рейнсько-Вестфальському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Сілезії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Саксонії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'.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Зростанню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гірничої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 та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хімічної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промисловості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сприяло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використання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машин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запровадження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технічних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винаходів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endParaRPr lang="ru-RU" sz="2000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minoir-f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285728"/>
            <a:ext cx="4214842" cy="207170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У 1835 р. у </a:t>
            </a:r>
            <a:r>
              <a:rPr lang="ru-RU" sz="2800" b="1" dirty="0" err="1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країні</a:t>
            </a:r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800" b="1" dirty="0" err="1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було</a:t>
            </a:r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збудовано</a:t>
            </a:r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 першу </a:t>
            </a:r>
            <a:r>
              <a:rPr lang="ru-RU" sz="2800" b="1" dirty="0" err="1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залізницю</a:t>
            </a:r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завдовжки</a:t>
            </a:r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всього</a:t>
            </a:r>
            <a:r>
              <a:rPr lang="ru-RU" sz="2800" b="1" dirty="0">
                <a:ln w="50800"/>
                <a:solidFill>
                  <a:schemeClr val="accent1">
                    <a:lumMod val="40000"/>
                    <a:lumOff val="60000"/>
                  </a:schemeClr>
                </a:solidFill>
              </a:rPr>
              <a:t> 6 км.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menz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6793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7575_7575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071546"/>
            <a:ext cx="4500594" cy="557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42852"/>
            <a:ext cx="6786610" cy="6429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Фрідріх </a:t>
            </a:r>
            <a:r>
              <a:rPr lang="uk-UA" sz="32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Ліст</a:t>
            </a:r>
            <a:r>
              <a:rPr lang="ru-RU" sz="32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uk-UA" sz="32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(1789-1846</a:t>
            </a:r>
            <a:r>
              <a:rPr lang="uk-UA" sz="3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ru-RU" sz="32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ee31_7d79788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1314771_600-00911549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0364" y="5643578"/>
            <a:ext cx="584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Прапор </a:t>
            </a:r>
            <a:r>
              <a:rPr lang="ru-RU" sz="5400" b="1" cap="none" spc="0" dirty="0" err="1" smtClean="0">
                <a:ln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Німеччини</a:t>
            </a:r>
            <a:endParaRPr lang="ru-RU" sz="5400" b="1" cap="none" spc="0" dirty="0">
              <a:ln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82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Пользователь</cp:lastModifiedBy>
  <cp:revision>9</cp:revision>
  <dcterms:created xsi:type="dcterms:W3CDTF">2011-12-08T19:44:42Z</dcterms:created>
  <dcterms:modified xsi:type="dcterms:W3CDTF">2014-06-03T15:39:04Z</dcterms:modified>
</cp:coreProperties>
</file>