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7" r:id="rId3"/>
    <p:sldId id="258" r:id="rId4"/>
    <p:sldId id="259" r:id="rId5"/>
    <p:sldId id="260" r:id="rId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3" d="100"/>
          <a:sy n="53" d="100"/>
        </p:scale>
        <p:origin x="-1116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11.03.2013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11.03.2013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11.03.2013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11.03.2013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11.03.2013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11.03.2013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11.03.2013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11.03.2013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11.03.2013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51520" y="4293096"/>
            <a:ext cx="8458200" cy="1222375"/>
          </a:xfrm>
        </p:spPr>
        <p:txBody>
          <a:bodyPr>
            <a:normAutofit fontScale="90000"/>
          </a:bodyPr>
          <a:lstStyle/>
          <a:p>
            <a:r>
              <a:rPr lang="uk-UA" sz="4400" dirty="0" smtClean="0"/>
              <a:t>Австралія</a:t>
            </a:r>
            <a:r>
              <a:rPr lang="uk-UA" sz="2400" dirty="0" smtClean="0"/>
              <a:t> </a:t>
            </a:r>
            <a:r>
              <a:rPr lang="uk-UA" sz="2400" dirty="0" smtClean="0"/>
              <a:t>- </a:t>
            </a:r>
            <a:r>
              <a:rPr lang="ru-RU" dirty="0" smtClean="0"/>
              <a:t> </a:t>
            </a:r>
            <a:r>
              <a:rPr lang="ru-RU" sz="2200" dirty="0" smtClean="0"/>
              <a:t>держава</a:t>
            </a:r>
            <a:r>
              <a:rPr lang="ru-RU" sz="2200" dirty="0" smtClean="0"/>
              <a:t> у </a:t>
            </a:r>
            <a:r>
              <a:rPr lang="ru-RU" sz="2200" dirty="0" err="1" smtClean="0"/>
              <a:t>південній</a:t>
            </a:r>
            <a:r>
              <a:rPr lang="ru-RU" sz="2200" dirty="0" smtClean="0"/>
              <a:t> </a:t>
            </a:r>
            <a:r>
              <a:rPr lang="ru-RU" sz="2200" dirty="0" err="1" smtClean="0"/>
              <a:t>півкулі</a:t>
            </a:r>
            <a:r>
              <a:rPr lang="ru-RU" sz="2200" dirty="0" smtClean="0"/>
              <a:t> </a:t>
            </a:r>
            <a:r>
              <a:rPr lang="ru-RU" sz="2200" dirty="0" err="1" smtClean="0"/>
              <a:t>землі</a:t>
            </a:r>
            <a:r>
              <a:rPr lang="ru-RU" sz="2200" dirty="0" smtClean="0"/>
              <a:t> на</a:t>
            </a:r>
            <a:r>
              <a:rPr lang="ru-RU" sz="2200" dirty="0" smtClean="0"/>
              <a:t> </a:t>
            </a:r>
            <a:r>
              <a:rPr lang="ru-RU" sz="2200" dirty="0" err="1" smtClean="0"/>
              <a:t>австралійському</a:t>
            </a:r>
            <a:r>
              <a:rPr lang="ru-RU" sz="2200" dirty="0" smtClean="0"/>
              <a:t> материку</a:t>
            </a:r>
            <a:r>
              <a:rPr lang="ru-RU" sz="2200" dirty="0" smtClean="0"/>
              <a:t> </a:t>
            </a:r>
            <a:r>
              <a:rPr lang="ru-RU" sz="2200" dirty="0" err="1" smtClean="0"/>
              <a:t>і</a:t>
            </a:r>
            <a:r>
              <a:rPr lang="ru-RU" sz="2200" dirty="0" smtClean="0"/>
              <a:t> </a:t>
            </a:r>
            <a:r>
              <a:rPr lang="ru-RU" sz="2200" dirty="0" err="1" smtClean="0"/>
              <a:t>острові</a:t>
            </a:r>
            <a:r>
              <a:rPr lang="ru-RU" sz="2200" dirty="0" smtClean="0"/>
              <a:t> </a:t>
            </a:r>
            <a:r>
              <a:rPr lang="ru-RU" sz="2200" dirty="0" err="1" smtClean="0"/>
              <a:t>Тасманія</a:t>
            </a:r>
            <a:r>
              <a:rPr lang="ru-RU" sz="2200" dirty="0" smtClean="0"/>
              <a:t> . </a:t>
            </a:r>
            <a:r>
              <a:rPr lang="ru-RU" sz="2200" dirty="0" smtClean="0"/>
              <a:t>До складу </a:t>
            </a:r>
            <a:r>
              <a:rPr lang="ru-RU" sz="2200" dirty="0" err="1" smtClean="0"/>
              <a:t>країни</a:t>
            </a:r>
            <a:r>
              <a:rPr lang="ru-RU" sz="2200" dirty="0" smtClean="0"/>
              <a:t> </a:t>
            </a:r>
            <a:r>
              <a:rPr lang="ru-RU" sz="2200" dirty="0" err="1" smtClean="0"/>
              <a:t>входять</a:t>
            </a:r>
            <a:r>
              <a:rPr lang="ru-RU" sz="2200" dirty="0" smtClean="0"/>
              <a:t> </a:t>
            </a:r>
            <a:r>
              <a:rPr lang="ru-RU" sz="2200" dirty="0" err="1" smtClean="0"/>
              <a:t>також</a:t>
            </a:r>
            <a:r>
              <a:rPr lang="ru-RU" sz="2200" dirty="0" smtClean="0"/>
              <a:t> </a:t>
            </a:r>
            <a:r>
              <a:rPr lang="ru-RU" sz="2200" dirty="0" err="1" smtClean="0"/>
              <a:t>багато</a:t>
            </a:r>
            <a:r>
              <a:rPr lang="ru-RU" sz="2200" dirty="0" smtClean="0"/>
              <a:t> невеликих </a:t>
            </a:r>
            <a:r>
              <a:rPr lang="ru-RU" sz="2200" dirty="0" err="1" smtClean="0"/>
              <a:t>островів</a:t>
            </a:r>
            <a:r>
              <a:rPr lang="ru-RU" sz="2200" dirty="0" smtClean="0"/>
              <a:t>, </a:t>
            </a:r>
            <a:r>
              <a:rPr lang="ru-RU" sz="2200" dirty="0" err="1" smtClean="0"/>
              <a:t>серед</a:t>
            </a:r>
            <a:r>
              <a:rPr lang="ru-RU" sz="2200" dirty="0" smtClean="0"/>
              <a:t> </a:t>
            </a:r>
            <a:r>
              <a:rPr lang="ru-RU" sz="2200" dirty="0" err="1" smtClean="0"/>
              <a:t>яких</a:t>
            </a:r>
            <a:r>
              <a:rPr lang="ru-RU" sz="2200" dirty="0" smtClean="0"/>
              <a:t> </a:t>
            </a:r>
            <a:r>
              <a:rPr lang="ru-RU" sz="2200" dirty="0" err="1" smtClean="0"/>
              <a:t>норфолк</a:t>
            </a:r>
            <a:r>
              <a:rPr lang="ru-RU" sz="2200" dirty="0" smtClean="0"/>
              <a:t> </a:t>
            </a:r>
            <a:r>
              <a:rPr lang="ru-RU" sz="2200" dirty="0" err="1" smtClean="0"/>
              <a:t>і</a:t>
            </a:r>
            <a:r>
              <a:rPr lang="ru-RU" sz="2200" dirty="0" smtClean="0"/>
              <a:t> </a:t>
            </a:r>
            <a:r>
              <a:rPr lang="ru-RU" sz="2200" dirty="0" err="1" smtClean="0"/>
              <a:t>лорд-хау</a:t>
            </a:r>
            <a:r>
              <a:rPr lang="ru-RU" sz="2200" dirty="0" smtClean="0"/>
              <a:t> в </a:t>
            </a:r>
            <a:r>
              <a:rPr lang="ru-RU" sz="2200" dirty="0" smtClean="0"/>
              <a:t>тихому </a:t>
            </a:r>
            <a:r>
              <a:rPr lang="ru-RU" sz="2200" dirty="0" err="1" smtClean="0"/>
              <a:t>океані</a:t>
            </a:r>
            <a:r>
              <a:rPr lang="ru-RU" sz="2200" dirty="0" smtClean="0"/>
              <a:t>,</a:t>
            </a:r>
            <a:r>
              <a:rPr lang="ru-RU" sz="2200" dirty="0" smtClean="0"/>
              <a:t> </a:t>
            </a:r>
            <a:r>
              <a:rPr lang="ru-RU" sz="2200" dirty="0" err="1" smtClean="0"/>
              <a:t>кокосові</a:t>
            </a:r>
            <a:r>
              <a:rPr lang="ru-RU" sz="2200" dirty="0" smtClean="0"/>
              <a:t> </a:t>
            </a:r>
            <a:r>
              <a:rPr lang="ru-RU" sz="2200" dirty="0" err="1" smtClean="0"/>
              <a:t>острови</a:t>
            </a:r>
            <a:r>
              <a:rPr lang="ru-RU" sz="2200" dirty="0" smtClean="0"/>
              <a:t> в </a:t>
            </a:r>
            <a:r>
              <a:rPr lang="ru-RU" sz="2200" dirty="0" err="1" smtClean="0"/>
              <a:t>індійському</a:t>
            </a:r>
            <a:r>
              <a:rPr lang="ru-RU" sz="2200" dirty="0" smtClean="0"/>
              <a:t> </a:t>
            </a:r>
            <a:r>
              <a:rPr lang="ru-RU" sz="2200" dirty="0" smtClean="0"/>
              <a:t> та </a:t>
            </a:r>
            <a:r>
              <a:rPr lang="ru-RU" sz="2200" dirty="0" err="1" smtClean="0"/>
              <a:t>інші</a:t>
            </a:r>
            <a:r>
              <a:rPr lang="ru-RU" dirty="0" smtClean="0"/>
              <a:t>.</a:t>
            </a:r>
            <a:br>
              <a:rPr lang="ru-RU" dirty="0" smtClean="0"/>
            </a:br>
            <a:endParaRPr lang="ru-RU" dirty="0"/>
          </a:p>
        </p:txBody>
      </p:sp>
      <p:pic>
        <p:nvPicPr>
          <p:cNvPr id="1026" name="Picture 2" descr="C:\Documents and Settings\Администратор\Рабочий стол\материк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88024" y="0"/>
            <a:ext cx="4046537" cy="404653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Туризм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620688"/>
            <a:ext cx="8686800" cy="2723133"/>
          </a:xfrm>
        </p:spPr>
        <p:txBody>
          <a:bodyPr>
            <a:normAutofit lnSpcReduction="1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sz="2400" dirty="0" err="1" smtClean="0"/>
              <a:t>Ця</a:t>
            </a:r>
            <a:r>
              <a:rPr lang="ru-RU" sz="2400" dirty="0" smtClean="0"/>
              <a:t> сфера в </a:t>
            </a:r>
            <a:r>
              <a:rPr lang="ru-RU" sz="2400" dirty="0" err="1" smtClean="0"/>
              <a:t>Австралії</a:t>
            </a:r>
            <a:r>
              <a:rPr lang="ru-RU" sz="2400" dirty="0" smtClean="0"/>
              <a:t> </a:t>
            </a:r>
            <a:r>
              <a:rPr lang="ru-RU" sz="2400" dirty="0" err="1" smtClean="0"/>
              <a:t>має</a:t>
            </a:r>
            <a:r>
              <a:rPr lang="ru-RU" sz="2400" dirty="0" smtClean="0"/>
              <a:t> </a:t>
            </a:r>
            <a:r>
              <a:rPr lang="ru-RU" sz="2400" dirty="0" err="1" smtClean="0"/>
              <a:t>таку</a:t>
            </a:r>
            <a:r>
              <a:rPr lang="ru-RU" sz="2400" dirty="0" smtClean="0"/>
              <a:t> ж структуру, як </a:t>
            </a:r>
            <a:r>
              <a:rPr lang="ru-RU" sz="2400" dirty="0" err="1" smtClean="0"/>
              <a:t>і</a:t>
            </a:r>
            <a:r>
              <a:rPr lang="ru-RU" sz="2400" dirty="0" smtClean="0"/>
              <a:t> в </a:t>
            </a:r>
            <a:r>
              <a:rPr lang="ru-RU" sz="2400" dirty="0" err="1" smtClean="0"/>
              <a:t>інших</a:t>
            </a:r>
            <a:r>
              <a:rPr lang="ru-RU" sz="2400" dirty="0" smtClean="0"/>
              <a:t> </a:t>
            </a:r>
            <a:r>
              <a:rPr lang="ru-RU" sz="2400" dirty="0" err="1" smtClean="0"/>
              <a:t>розвинених</a:t>
            </a:r>
            <a:r>
              <a:rPr lang="ru-RU" sz="2400" dirty="0" smtClean="0"/>
              <a:t> </a:t>
            </a:r>
            <a:r>
              <a:rPr lang="ru-RU" sz="2400" dirty="0" err="1" smtClean="0"/>
              <a:t>країнах</a:t>
            </a:r>
            <a:r>
              <a:rPr lang="ru-RU" sz="2400" dirty="0" smtClean="0"/>
              <a:t>. До 3 </a:t>
            </a:r>
            <a:r>
              <a:rPr lang="ru-RU" sz="2400" dirty="0" err="1" smtClean="0"/>
              <a:t>млн</a:t>
            </a:r>
            <a:r>
              <a:rPr lang="ru-RU" sz="2400" dirty="0" smtClean="0"/>
              <a:t> </a:t>
            </a:r>
            <a:r>
              <a:rPr lang="ru-RU" sz="2400" dirty="0" err="1" smtClean="0"/>
              <a:t>іноземних</a:t>
            </a:r>
            <a:r>
              <a:rPr lang="ru-RU" sz="2400" dirty="0" smtClean="0"/>
              <a:t> </a:t>
            </a:r>
            <a:r>
              <a:rPr lang="ru-RU" sz="2400" dirty="0" err="1" smtClean="0"/>
              <a:t>туристів</a:t>
            </a:r>
            <a:r>
              <a:rPr lang="ru-RU" sz="2400" dirty="0" smtClean="0"/>
              <a:t> </a:t>
            </a:r>
            <a:r>
              <a:rPr lang="ru-RU" sz="2400" dirty="0" err="1" smtClean="0"/>
              <a:t>відвідує</a:t>
            </a:r>
            <a:r>
              <a:rPr lang="ru-RU" sz="2400" dirty="0" smtClean="0"/>
              <a:t> </a:t>
            </a:r>
            <a:r>
              <a:rPr lang="ru-RU" sz="2400" dirty="0" err="1" smtClean="0"/>
              <a:t>Австралію</a:t>
            </a:r>
            <a:r>
              <a:rPr lang="ru-RU" sz="2400" dirty="0" smtClean="0"/>
              <a:t> </a:t>
            </a:r>
            <a:r>
              <a:rPr lang="ru-RU" sz="2400" dirty="0" err="1" smtClean="0"/>
              <a:t>щороку</a:t>
            </a:r>
            <a:r>
              <a:rPr lang="ru-RU" sz="2400" dirty="0" smtClean="0"/>
              <a:t>, </a:t>
            </a:r>
            <a:r>
              <a:rPr lang="ru-RU" sz="2400" dirty="0" err="1" smtClean="0"/>
              <a:t>переважно</a:t>
            </a:r>
            <a:r>
              <a:rPr lang="ru-RU" sz="2400" dirty="0" smtClean="0"/>
              <a:t> </a:t>
            </a:r>
            <a:r>
              <a:rPr lang="ru-RU" sz="2400" dirty="0" err="1" smtClean="0"/>
              <a:t>з</a:t>
            </a:r>
            <a:r>
              <a:rPr lang="ru-RU" sz="2400" dirty="0" smtClean="0"/>
              <a:t> </a:t>
            </a:r>
            <a:r>
              <a:rPr lang="ru-RU" sz="2400" dirty="0" err="1" smtClean="0"/>
              <a:t>Нової</a:t>
            </a:r>
            <a:r>
              <a:rPr lang="ru-RU" sz="2400" dirty="0" smtClean="0"/>
              <a:t> </a:t>
            </a:r>
            <a:r>
              <a:rPr lang="ru-RU" sz="2400" dirty="0" err="1" smtClean="0"/>
              <a:t>Зеландії</a:t>
            </a:r>
            <a:r>
              <a:rPr lang="ru-RU" sz="2400" dirty="0" smtClean="0"/>
              <a:t>, </a:t>
            </a:r>
            <a:r>
              <a:rPr lang="ru-RU" sz="2400" dirty="0" err="1" smtClean="0"/>
              <a:t>Японії</a:t>
            </a:r>
            <a:r>
              <a:rPr lang="ru-RU" sz="2400" dirty="0" smtClean="0"/>
              <a:t> </a:t>
            </a:r>
            <a:r>
              <a:rPr lang="ru-RU" sz="2400" dirty="0" err="1" smtClean="0"/>
              <a:t>і</a:t>
            </a:r>
            <a:r>
              <a:rPr lang="ru-RU" sz="2400" dirty="0" smtClean="0"/>
              <a:t> </a:t>
            </a:r>
            <a:r>
              <a:rPr lang="ru-RU" sz="2400" dirty="0" err="1" smtClean="0"/>
              <a:t>Південно-Східної</a:t>
            </a:r>
            <a:r>
              <a:rPr lang="ru-RU" sz="2400" dirty="0" smtClean="0"/>
              <a:t> </a:t>
            </a:r>
            <a:r>
              <a:rPr lang="ru-RU" sz="2400" dirty="0" err="1" smtClean="0"/>
              <a:t>Азії</a:t>
            </a:r>
            <a:r>
              <a:rPr lang="ru-RU" sz="2400" dirty="0" smtClean="0"/>
              <a:t>. </a:t>
            </a:r>
            <a:r>
              <a:rPr lang="ru-RU" sz="2400" dirty="0" err="1" smtClean="0"/>
              <a:t>Стримуючим</a:t>
            </a:r>
            <a:r>
              <a:rPr lang="ru-RU" sz="2400" dirty="0" smtClean="0"/>
              <a:t> </a:t>
            </a:r>
            <a:r>
              <a:rPr lang="ru-RU" sz="2400" dirty="0" err="1" smtClean="0"/>
              <a:t>чинником</a:t>
            </a:r>
            <a:r>
              <a:rPr lang="ru-RU" sz="2400" dirty="0" smtClean="0"/>
              <a:t> </a:t>
            </a:r>
            <a:r>
              <a:rPr lang="ru-RU" sz="2400" dirty="0" err="1" smtClean="0"/>
              <a:t>розвитку</a:t>
            </a:r>
            <a:r>
              <a:rPr lang="ru-RU" sz="2400" dirty="0" smtClean="0"/>
              <a:t> </a:t>
            </a:r>
            <a:r>
              <a:rPr lang="ru-RU" sz="2400" dirty="0" err="1" smtClean="0"/>
              <a:t>іноземного</a:t>
            </a:r>
            <a:r>
              <a:rPr lang="ru-RU" sz="2400" dirty="0" smtClean="0"/>
              <a:t> туризму </a:t>
            </a:r>
            <a:r>
              <a:rPr lang="ru-RU" sz="2400" dirty="0" err="1" smtClean="0"/>
              <a:t>залишається</a:t>
            </a:r>
            <a:r>
              <a:rPr lang="ru-RU" sz="2400" dirty="0" smtClean="0"/>
              <a:t> </a:t>
            </a:r>
            <a:r>
              <a:rPr lang="ru-RU" sz="2400" dirty="0" err="1" smtClean="0"/>
              <a:t>висока</a:t>
            </a:r>
            <a:r>
              <a:rPr lang="ru-RU" sz="2400" dirty="0" smtClean="0"/>
              <a:t> </a:t>
            </a:r>
            <a:r>
              <a:rPr lang="ru-RU" sz="2400" dirty="0" err="1" smtClean="0"/>
              <a:t>вартість</a:t>
            </a:r>
            <a:r>
              <a:rPr lang="ru-RU" sz="2400" dirty="0" smtClean="0"/>
              <a:t> </a:t>
            </a:r>
            <a:r>
              <a:rPr lang="ru-RU" sz="2400" dirty="0" err="1" smtClean="0"/>
              <a:t>авіаперельотів</a:t>
            </a:r>
            <a:r>
              <a:rPr lang="ru-RU" sz="2400" dirty="0" smtClean="0"/>
              <a:t> </a:t>
            </a:r>
            <a:r>
              <a:rPr lang="ru-RU" sz="2400" dirty="0" err="1" smtClean="0"/>
              <a:t>із</a:t>
            </a:r>
            <a:r>
              <a:rPr lang="ru-RU" sz="2400" dirty="0" smtClean="0"/>
              <a:t> </a:t>
            </a:r>
            <a:r>
              <a:rPr lang="ru-RU" sz="2400" dirty="0" err="1" smtClean="0"/>
              <a:t>Західної</a:t>
            </a:r>
            <a:r>
              <a:rPr lang="ru-RU" sz="2400" dirty="0" smtClean="0"/>
              <a:t> </a:t>
            </a:r>
            <a:r>
              <a:rPr lang="ru-RU" sz="2400" dirty="0" err="1" smtClean="0"/>
              <a:t>Європи</a:t>
            </a:r>
            <a:r>
              <a:rPr lang="ru-RU" sz="2400" dirty="0" smtClean="0"/>
              <a:t> </a:t>
            </a:r>
            <a:r>
              <a:rPr lang="ru-RU" sz="2400" dirty="0" err="1" smtClean="0"/>
              <a:t>і</a:t>
            </a:r>
            <a:r>
              <a:rPr lang="ru-RU" sz="2400" dirty="0" smtClean="0"/>
              <a:t> США. </a:t>
            </a:r>
            <a:endParaRPr lang="ru-RU" sz="2400" dirty="0"/>
          </a:p>
        </p:txBody>
      </p:sp>
      <p:pic>
        <p:nvPicPr>
          <p:cNvPr id="2050" name="Picture 2" descr="C:\Documents and Settings\Администратор\Рабочий стол\GreatBarrierReef-E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645024"/>
            <a:ext cx="2810297" cy="2810297"/>
          </a:xfrm>
          <a:prstGeom prst="rect">
            <a:avLst/>
          </a:prstGeom>
          <a:noFill/>
        </p:spPr>
      </p:pic>
      <p:pic>
        <p:nvPicPr>
          <p:cNvPr id="2051" name="Picture 3" descr="C:\Documents and Settings\Администратор\Рабочий стол\800px-UluruRockWater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51920" y="3429000"/>
            <a:ext cx="5021876" cy="3429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Туристичні центри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uk-UA" dirty="0" smtClean="0"/>
              <a:t>Мельбурн-</a:t>
            </a:r>
            <a:r>
              <a:rPr lang="uk-UA" sz="1900" dirty="0" smtClean="0"/>
              <a:t>Місто вважається одним з основних комерційних, промислових і культурних центрів Австралії. Мельбурн також часто називають «спортивної та культурної столицею» країни, так як в ньому проходять багато спортивні та культурні події в житті Австралії </a:t>
            </a:r>
            <a:r>
              <a:rPr lang="uk-UA" sz="1900" dirty="0" smtClean="0"/>
              <a:t>. </a:t>
            </a:r>
            <a:r>
              <a:rPr lang="uk-UA" sz="1900" dirty="0" smtClean="0"/>
              <a:t>Місто знамените своїм поєднанням </a:t>
            </a:r>
            <a:r>
              <a:rPr lang="uk-UA" sz="1900" dirty="0" err="1" smtClean="0"/>
              <a:t>вікторіанської</a:t>
            </a:r>
            <a:r>
              <a:rPr lang="uk-UA" sz="1900" dirty="0" smtClean="0"/>
              <a:t> і сучасної архітектури, численними парками і садами. У місті проводиться велика кількість щорічних культурних заходів, </a:t>
            </a:r>
            <a:r>
              <a:rPr lang="uk-UA" sz="1900" dirty="0" smtClean="0"/>
              <a:t>тут  розташовано </a:t>
            </a:r>
            <a:r>
              <a:rPr lang="uk-UA" sz="1900" dirty="0" smtClean="0"/>
              <a:t>багато найбільші австралійські музеї та виставки</a:t>
            </a:r>
            <a:r>
              <a:rPr lang="uk-UA" dirty="0" smtClean="0"/>
              <a:t>.</a:t>
            </a:r>
            <a:endParaRPr lang="ru-RU" dirty="0"/>
          </a:p>
        </p:txBody>
      </p:sp>
      <p:pic>
        <p:nvPicPr>
          <p:cNvPr id="3074" name="Picture 2" descr="C:\Documents and Settings\Администратор\Рабочий стол\image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567491"/>
            <a:ext cx="3530674" cy="2290509"/>
          </a:xfrm>
          <a:prstGeom prst="rect">
            <a:avLst/>
          </a:prstGeom>
          <a:noFill/>
        </p:spPr>
      </p:pic>
      <p:pic>
        <p:nvPicPr>
          <p:cNvPr id="3075" name="Picture 3" descr="C:\Documents and Settings\Администратор\Рабочий стол\MelbourneAustral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51920" y="4149080"/>
            <a:ext cx="5027232" cy="191683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8686800" cy="838200"/>
          </a:xfrm>
        </p:spPr>
        <p:txBody>
          <a:bodyPr/>
          <a:lstStyle/>
          <a:p>
            <a:r>
              <a:rPr lang="uk-UA" dirty="0" smtClean="0"/>
              <a:t>Сідней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620688"/>
            <a:ext cx="8686800" cy="3168352"/>
          </a:xfrm>
        </p:spPr>
        <p:txBody>
          <a:bodyPr>
            <a:normAutofit/>
          </a:bodyPr>
          <a:lstStyle/>
          <a:p>
            <a:r>
              <a:rPr lang="ru-RU" sz="2000" dirty="0" err="1" smtClean="0"/>
              <a:t>Місто</a:t>
            </a:r>
            <a:r>
              <a:rPr lang="ru-RU" sz="2000" dirty="0" smtClean="0"/>
              <a:t> </a:t>
            </a:r>
            <a:r>
              <a:rPr lang="ru-RU" sz="2000" dirty="0" err="1" smtClean="0"/>
              <a:t>Сідней</a:t>
            </a:r>
            <a:r>
              <a:rPr lang="ru-RU" sz="2000" dirty="0" smtClean="0"/>
              <a:t> </a:t>
            </a:r>
            <a:r>
              <a:rPr lang="ru-RU" sz="2000" dirty="0" err="1" smtClean="0"/>
              <a:t>знаменитий</a:t>
            </a:r>
            <a:r>
              <a:rPr lang="ru-RU" sz="2000" dirty="0" smtClean="0"/>
              <a:t> </a:t>
            </a:r>
            <a:r>
              <a:rPr lang="ru-RU" sz="2000" dirty="0" err="1" smtClean="0"/>
              <a:t>своїм</a:t>
            </a:r>
            <a:r>
              <a:rPr lang="ru-RU" sz="2000" dirty="0" smtClean="0"/>
              <a:t> </a:t>
            </a:r>
            <a:r>
              <a:rPr lang="ru-RU" sz="2000" dirty="0" err="1" smtClean="0"/>
              <a:t>оперним</a:t>
            </a:r>
            <a:r>
              <a:rPr lang="ru-RU" sz="2000" dirty="0" smtClean="0"/>
              <a:t> театром, мостом </a:t>
            </a:r>
            <a:r>
              <a:rPr lang="ru-RU" sz="2000" dirty="0" err="1" smtClean="0"/>
              <a:t>Харбор-Брідж</a:t>
            </a:r>
            <a:r>
              <a:rPr lang="ru-RU" sz="2000" dirty="0" smtClean="0"/>
              <a:t> </a:t>
            </a:r>
            <a:r>
              <a:rPr lang="ru-RU" sz="2000" dirty="0" err="1" smtClean="0"/>
              <a:t>і</a:t>
            </a:r>
            <a:r>
              <a:rPr lang="ru-RU" sz="2000" dirty="0" smtClean="0"/>
              <a:t> пляжами. </a:t>
            </a:r>
            <a:r>
              <a:rPr lang="ru-RU" sz="2000" dirty="0" err="1" smtClean="0"/>
              <a:t>Житлові</a:t>
            </a:r>
            <a:r>
              <a:rPr lang="ru-RU" sz="2000" dirty="0" smtClean="0"/>
              <a:t> </a:t>
            </a:r>
            <a:r>
              <a:rPr lang="ru-RU" sz="2000" dirty="0" err="1" smtClean="0"/>
              <a:t>квартали</a:t>
            </a:r>
            <a:r>
              <a:rPr lang="ru-RU" sz="2000" dirty="0" smtClean="0"/>
              <a:t> великого </a:t>
            </a:r>
            <a:r>
              <a:rPr lang="ru-RU" sz="2000" dirty="0" err="1" smtClean="0"/>
              <a:t>Сіднея</a:t>
            </a:r>
            <a:r>
              <a:rPr lang="ru-RU" sz="2000" dirty="0" smtClean="0"/>
              <a:t> </a:t>
            </a:r>
            <a:r>
              <a:rPr lang="ru-RU" sz="2000" dirty="0" err="1" smtClean="0"/>
              <a:t>оточені</a:t>
            </a:r>
            <a:r>
              <a:rPr lang="ru-RU" sz="2000" dirty="0" smtClean="0"/>
              <a:t> </a:t>
            </a:r>
            <a:r>
              <a:rPr lang="ru-RU" sz="2000" dirty="0" err="1" smtClean="0"/>
              <a:t>національними</a:t>
            </a:r>
            <a:r>
              <a:rPr lang="ru-RU" sz="2000" dirty="0" smtClean="0"/>
              <a:t> парками. Берегова </a:t>
            </a:r>
            <a:r>
              <a:rPr lang="ru-RU" sz="2000" dirty="0" err="1" smtClean="0"/>
              <a:t>лінія</a:t>
            </a:r>
            <a:r>
              <a:rPr lang="ru-RU" sz="2000" dirty="0" smtClean="0"/>
              <a:t> (як </a:t>
            </a:r>
            <a:r>
              <a:rPr lang="ru-RU" sz="2000" dirty="0" err="1" smtClean="0"/>
              <a:t>зовнішня</a:t>
            </a:r>
            <a:r>
              <a:rPr lang="ru-RU" sz="2000" dirty="0" smtClean="0"/>
              <a:t> «</a:t>
            </a:r>
            <a:r>
              <a:rPr lang="ru-RU" sz="2000" dirty="0" err="1" smtClean="0"/>
              <a:t>морська</a:t>
            </a:r>
            <a:r>
              <a:rPr lang="ru-RU" sz="2000" dirty="0" smtClean="0"/>
              <a:t>», так </a:t>
            </a:r>
            <a:r>
              <a:rPr lang="ru-RU" sz="2000" dirty="0" err="1" smtClean="0"/>
              <a:t>і</a:t>
            </a:r>
            <a:r>
              <a:rPr lang="ru-RU" sz="2000" dirty="0" smtClean="0"/>
              <a:t> </a:t>
            </a:r>
            <a:r>
              <a:rPr lang="ru-RU" sz="2000" dirty="0" err="1" smtClean="0"/>
              <a:t>внутрішньоміське</a:t>
            </a:r>
            <a:r>
              <a:rPr lang="ru-RU" sz="2000" dirty="0" smtClean="0"/>
              <a:t>) </a:t>
            </a:r>
            <a:r>
              <a:rPr lang="ru-RU" sz="2000" dirty="0" err="1" smtClean="0"/>
              <a:t>вкрай</a:t>
            </a:r>
            <a:r>
              <a:rPr lang="ru-RU" sz="2000" dirty="0" smtClean="0"/>
              <a:t> </a:t>
            </a:r>
            <a:r>
              <a:rPr lang="ru-RU" sz="2000" dirty="0" err="1" smtClean="0"/>
              <a:t>порізана</a:t>
            </a:r>
            <a:r>
              <a:rPr lang="ru-RU" sz="2000" dirty="0" smtClean="0"/>
              <a:t>. Вона </a:t>
            </a:r>
            <a:r>
              <a:rPr lang="ru-RU" sz="2000" dirty="0" err="1" smtClean="0"/>
              <a:t>рясніє</a:t>
            </a:r>
            <a:r>
              <a:rPr lang="ru-RU" sz="2000" dirty="0" smtClean="0"/>
              <a:t> </a:t>
            </a:r>
            <a:r>
              <a:rPr lang="ru-RU" sz="2000" dirty="0" err="1" smtClean="0"/>
              <a:t>численними</a:t>
            </a:r>
            <a:r>
              <a:rPr lang="ru-RU" sz="2000" dirty="0" smtClean="0"/>
              <a:t> затоками, бухтами, островами </a:t>
            </a:r>
            <a:r>
              <a:rPr lang="ru-RU" sz="2000" dirty="0" err="1" smtClean="0"/>
              <a:t>і</a:t>
            </a:r>
            <a:r>
              <a:rPr lang="ru-RU" sz="2000" dirty="0" smtClean="0"/>
              <a:t> пляжами. У </a:t>
            </a:r>
            <a:r>
              <a:rPr lang="ru-RU" sz="2000" dirty="0" err="1" smtClean="0"/>
              <a:t>Центральній</a:t>
            </a:r>
            <a:r>
              <a:rPr lang="ru-RU" sz="2000" dirty="0" smtClean="0"/>
              <a:t> </a:t>
            </a:r>
            <a:r>
              <a:rPr lang="ru-RU" sz="2000" dirty="0" err="1" smtClean="0"/>
              <a:t>частині</a:t>
            </a:r>
            <a:r>
              <a:rPr lang="ru-RU" sz="2000" dirty="0" smtClean="0"/>
              <a:t> </a:t>
            </a:r>
            <a:r>
              <a:rPr lang="ru-RU" sz="2000" dirty="0" err="1" smtClean="0"/>
              <a:t>міста</a:t>
            </a:r>
            <a:r>
              <a:rPr lang="ru-RU" sz="2000" dirty="0" smtClean="0"/>
              <a:t> </a:t>
            </a:r>
            <a:r>
              <a:rPr lang="ru-RU" sz="2000" dirty="0" err="1" smtClean="0"/>
              <a:t>розташована</a:t>
            </a:r>
            <a:r>
              <a:rPr lang="ru-RU" sz="2000" dirty="0" smtClean="0"/>
              <a:t> велика </a:t>
            </a:r>
            <a:r>
              <a:rPr lang="ru-RU" sz="2000" dirty="0" err="1" smtClean="0"/>
              <a:t>кількість</a:t>
            </a:r>
            <a:r>
              <a:rPr lang="ru-RU" sz="2000" dirty="0" smtClean="0"/>
              <a:t> </a:t>
            </a:r>
            <a:r>
              <a:rPr lang="ru-RU" sz="2000" dirty="0" err="1" smtClean="0"/>
              <a:t>торгових</a:t>
            </a:r>
            <a:r>
              <a:rPr lang="ru-RU" sz="2000" dirty="0" smtClean="0"/>
              <a:t> </a:t>
            </a:r>
            <a:r>
              <a:rPr lang="ru-RU" sz="2000" dirty="0" err="1" smtClean="0"/>
              <a:t>центрів</a:t>
            </a:r>
            <a:r>
              <a:rPr lang="ru-RU" sz="2000" dirty="0" smtClean="0"/>
              <a:t>, </a:t>
            </a:r>
            <a:r>
              <a:rPr lang="ru-RU" sz="2000" dirty="0" err="1" smtClean="0"/>
              <a:t>магазинів</a:t>
            </a:r>
            <a:r>
              <a:rPr lang="ru-RU" sz="2000" dirty="0" smtClean="0"/>
              <a:t> </a:t>
            </a:r>
            <a:r>
              <a:rPr lang="ru-RU" sz="2000" dirty="0" err="1" smtClean="0"/>
              <a:t>і</a:t>
            </a:r>
            <a:r>
              <a:rPr lang="ru-RU" sz="2000" dirty="0" smtClean="0"/>
              <a:t> </a:t>
            </a:r>
            <a:r>
              <a:rPr lang="ru-RU" sz="2000" dirty="0" err="1" smtClean="0"/>
              <a:t>бутиків</a:t>
            </a:r>
            <a:r>
              <a:rPr lang="ru-RU" sz="2000" dirty="0" smtClean="0"/>
              <a:t>.</a:t>
            </a:r>
          </a:p>
          <a:p>
            <a:r>
              <a:rPr lang="ru-RU" sz="2000" dirty="0" err="1" smtClean="0"/>
              <a:t>Згідно</a:t>
            </a:r>
            <a:r>
              <a:rPr lang="ru-RU" sz="2000" dirty="0" smtClean="0"/>
              <a:t> </a:t>
            </a:r>
            <a:r>
              <a:rPr lang="ru-RU" sz="2000" dirty="0" err="1" smtClean="0"/>
              <a:t>зі</a:t>
            </a:r>
            <a:r>
              <a:rPr lang="ru-RU" sz="2000" dirty="0" smtClean="0"/>
              <a:t> статистикою, в 2004 </a:t>
            </a:r>
            <a:r>
              <a:rPr lang="ru-RU" sz="2000" dirty="0" err="1" smtClean="0"/>
              <a:t>році</a:t>
            </a:r>
            <a:r>
              <a:rPr lang="ru-RU" sz="2000" dirty="0" smtClean="0"/>
              <a:t> </a:t>
            </a:r>
            <a:r>
              <a:rPr lang="ru-RU" sz="2000" dirty="0" err="1" smtClean="0"/>
              <a:t>місто</a:t>
            </a:r>
            <a:r>
              <a:rPr lang="ru-RU" sz="2000" dirty="0" smtClean="0"/>
              <a:t> </a:t>
            </a:r>
            <a:r>
              <a:rPr lang="ru-RU" sz="2000" dirty="0" err="1" smtClean="0"/>
              <a:t>відвідали</a:t>
            </a:r>
            <a:r>
              <a:rPr lang="ru-RU" sz="2000" dirty="0" smtClean="0"/>
              <a:t> 7800000 </a:t>
            </a:r>
            <a:r>
              <a:rPr lang="ru-RU" sz="2000" dirty="0" err="1" smtClean="0"/>
              <a:t>австралійських</a:t>
            </a:r>
            <a:r>
              <a:rPr lang="ru-RU" sz="2000" dirty="0" smtClean="0"/>
              <a:t> </a:t>
            </a:r>
            <a:r>
              <a:rPr lang="ru-RU" sz="2000" dirty="0" err="1" smtClean="0"/>
              <a:t>туристів</a:t>
            </a:r>
            <a:r>
              <a:rPr lang="ru-RU" sz="2000" dirty="0" smtClean="0"/>
              <a:t> </a:t>
            </a:r>
            <a:r>
              <a:rPr lang="ru-RU" sz="2000" dirty="0" err="1" smtClean="0"/>
              <a:t>і</a:t>
            </a:r>
            <a:r>
              <a:rPr lang="ru-RU" sz="2000" dirty="0" smtClean="0"/>
              <a:t> 2,5 </a:t>
            </a:r>
            <a:r>
              <a:rPr lang="ru-RU" sz="2000" dirty="0" err="1" smtClean="0"/>
              <a:t>мільйона</a:t>
            </a:r>
            <a:r>
              <a:rPr lang="ru-RU" sz="2000" dirty="0" smtClean="0"/>
              <a:t> </a:t>
            </a:r>
            <a:r>
              <a:rPr lang="ru-RU" sz="2000" dirty="0" err="1" smtClean="0"/>
              <a:t>іноземних</a:t>
            </a:r>
            <a:r>
              <a:rPr lang="ru-RU" sz="2000" dirty="0" smtClean="0"/>
              <a:t> гостей</a:t>
            </a:r>
            <a:endParaRPr lang="ru-RU" sz="2000" dirty="0"/>
          </a:p>
        </p:txBody>
      </p:sp>
      <p:pic>
        <p:nvPicPr>
          <p:cNvPr id="4098" name="Picture 2" descr="C:\Documents and Settings\Администратор\Рабочий стол\sydney-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52536" y="4054698"/>
            <a:ext cx="4224154" cy="2803302"/>
          </a:xfrm>
          <a:prstGeom prst="rect">
            <a:avLst/>
          </a:prstGeom>
          <a:noFill/>
        </p:spPr>
      </p:pic>
      <p:pic>
        <p:nvPicPr>
          <p:cNvPr id="4099" name="Picture 3" descr="C:\Documents and Settings\Администратор\Рабочий стол\Sydney-Harbour-Bridg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04248" y="2924944"/>
            <a:ext cx="2699792" cy="2219325"/>
          </a:xfrm>
          <a:prstGeom prst="rect">
            <a:avLst/>
          </a:prstGeom>
          <a:noFill/>
        </p:spPr>
      </p:pic>
      <p:pic>
        <p:nvPicPr>
          <p:cNvPr id="4100" name="Picture 4" descr="C:\Documents and Settings\Администратор\Рабочий стол\Sydney_opera_house_and_skyline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23928" y="4394423"/>
            <a:ext cx="3690560" cy="246357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err="1" smtClean="0"/>
              <a:t>Кернс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196752"/>
            <a:ext cx="8686800" cy="2882950"/>
          </a:xfrm>
        </p:spPr>
        <p:txBody>
          <a:bodyPr>
            <a:normAutofit fontScale="62500" lnSpcReduction="20000"/>
          </a:bodyPr>
          <a:lstStyle/>
          <a:p>
            <a:r>
              <a:rPr lang="ru-RU" dirty="0" err="1" smtClean="0"/>
              <a:t>Кернс</a:t>
            </a:r>
            <a:r>
              <a:rPr lang="ru-RU" dirty="0" smtClean="0"/>
              <a:t> </a:t>
            </a:r>
            <a:r>
              <a:rPr lang="ru-RU" dirty="0" err="1" smtClean="0"/>
              <a:t>займає</a:t>
            </a:r>
            <a:r>
              <a:rPr lang="ru-RU" dirty="0" smtClean="0"/>
              <a:t> 4-е </a:t>
            </a:r>
            <a:r>
              <a:rPr lang="ru-RU" dirty="0" err="1" smtClean="0"/>
              <a:t>місце</a:t>
            </a:r>
            <a:r>
              <a:rPr lang="ru-RU" dirty="0" smtClean="0"/>
              <a:t> за </a:t>
            </a:r>
            <a:r>
              <a:rPr lang="ru-RU" dirty="0" err="1" smtClean="0"/>
              <a:t>кількістю</a:t>
            </a:r>
            <a:r>
              <a:rPr lang="ru-RU" dirty="0" smtClean="0"/>
              <a:t> </a:t>
            </a:r>
            <a:r>
              <a:rPr lang="ru-RU" dirty="0" err="1" smtClean="0"/>
              <a:t>іноземних</a:t>
            </a:r>
            <a:r>
              <a:rPr lang="ru-RU" dirty="0" smtClean="0"/>
              <a:t> </a:t>
            </a:r>
            <a:r>
              <a:rPr lang="ru-RU" dirty="0" err="1" smtClean="0"/>
              <a:t>туристів</a:t>
            </a:r>
            <a:r>
              <a:rPr lang="ru-RU" dirty="0" smtClean="0"/>
              <a:t>, </a:t>
            </a:r>
            <a:r>
              <a:rPr lang="ru-RU" dirty="0" err="1" smtClean="0"/>
              <a:t>після</a:t>
            </a:r>
            <a:r>
              <a:rPr lang="ru-RU" dirty="0" smtClean="0"/>
              <a:t> </a:t>
            </a:r>
            <a:r>
              <a:rPr lang="ru-RU" dirty="0" err="1" smtClean="0"/>
              <a:t>Сіднея</a:t>
            </a:r>
            <a:r>
              <a:rPr lang="ru-RU" dirty="0" smtClean="0"/>
              <a:t>, Мельбурна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Брісбена</a:t>
            </a:r>
            <a:r>
              <a:rPr lang="ru-RU" dirty="0" smtClean="0"/>
              <a:t>. </a:t>
            </a:r>
            <a:r>
              <a:rPr lang="ru-RU" dirty="0" err="1" smtClean="0"/>
              <a:t>Основними</a:t>
            </a:r>
            <a:r>
              <a:rPr lang="ru-RU" dirty="0" smtClean="0"/>
              <a:t> </a:t>
            </a:r>
            <a:r>
              <a:rPr lang="ru-RU" dirty="0" err="1" smtClean="0"/>
              <a:t>природними</a:t>
            </a:r>
            <a:r>
              <a:rPr lang="ru-RU" dirty="0" smtClean="0"/>
              <a:t> </a:t>
            </a:r>
            <a:r>
              <a:rPr lang="ru-RU" dirty="0" err="1" smtClean="0"/>
              <a:t>рекреаційними</a:t>
            </a:r>
            <a:r>
              <a:rPr lang="ru-RU" dirty="0" smtClean="0"/>
              <a:t> ресурсами </a:t>
            </a:r>
            <a:r>
              <a:rPr lang="ru-RU" dirty="0" err="1" smtClean="0"/>
              <a:t>регіону</a:t>
            </a:r>
            <a:r>
              <a:rPr lang="ru-RU" dirty="0" smtClean="0"/>
              <a:t> є: Великий </a:t>
            </a:r>
            <a:r>
              <a:rPr lang="ru-RU" dirty="0" err="1" smtClean="0"/>
              <a:t>бар'єрний</a:t>
            </a:r>
            <a:r>
              <a:rPr lang="ru-RU" dirty="0" smtClean="0"/>
              <a:t> риф, </a:t>
            </a:r>
            <a:r>
              <a:rPr lang="ru-RU" dirty="0" err="1" smtClean="0"/>
              <a:t>вологі</a:t>
            </a:r>
            <a:r>
              <a:rPr lang="ru-RU" dirty="0" smtClean="0"/>
              <a:t> </a:t>
            </a:r>
            <a:r>
              <a:rPr lang="ru-RU" dirty="0" err="1" smtClean="0"/>
              <a:t>тропіки</a:t>
            </a:r>
            <a:r>
              <a:rPr lang="ru-RU" dirty="0" smtClean="0"/>
              <a:t> </a:t>
            </a:r>
            <a:r>
              <a:rPr lang="ru-RU" dirty="0" err="1" smtClean="0"/>
              <a:t>Квінсленда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плато </a:t>
            </a:r>
            <a:r>
              <a:rPr lang="ru-RU" dirty="0" err="1" smtClean="0"/>
              <a:t>Атертон</a:t>
            </a:r>
            <a:r>
              <a:rPr lang="ru-RU" dirty="0" smtClean="0"/>
              <a:t>, а </a:t>
            </a:r>
            <a:r>
              <a:rPr lang="ru-RU" dirty="0" err="1" smtClean="0"/>
              <a:t>також</a:t>
            </a:r>
            <a:r>
              <a:rPr lang="ru-RU" dirty="0" smtClean="0"/>
              <a:t> </a:t>
            </a:r>
            <a:r>
              <a:rPr lang="ru-RU" dirty="0" err="1" smtClean="0"/>
              <a:t>комфортний</a:t>
            </a:r>
            <a:r>
              <a:rPr lang="ru-RU" dirty="0" smtClean="0"/>
              <a:t> </a:t>
            </a:r>
            <a:r>
              <a:rPr lang="ru-RU" dirty="0" err="1" smtClean="0"/>
              <a:t>тропічний</a:t>
            </a:r>
            <a:r>
              <a:rPr lang="ru-RU" dirty="0" smtClean="0"/>
              <a:t> </a:t>
            </a:r>
            <a:r>
              <a:rPr lang="ru-RU" dirty="0" err="1" smtClean="0"/>
              <a:t>клімат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піщані</a:t>
            </a:r>
            <a:r>
              <a:rPr lang="ru-RU" dirty="0" smtClean="0"/>
              <a:t> </a:t>
            </a:r>
            <a:r>
              <a:rPr lang="ru-RU" dirty="0" err="1" smtClean="0"/>
              <a:t>пляжі</a:t>
            </a:r>
            <a:r>
              <a:rPr lang="ru-RU" dirty="0" smtClean="0"/>
              <a:t> </a:t>
            </a:r>
            <a:r>
              <a:rPr lang="ru-RU" dirty="0" err="1" smtClean="0"/>
              <a:t>Коралового</a:t>
            </a:r>
            <a:r>
              <a:rPr lang="ru-RU" dirty="0" smtClean="0"/>
              <a:t> моря.</a:t>
            </a:r>
          </a:p>
          <a:p>
            <a:endParaRPr lang="ru-RU" dirty="0" smtClean="0"/>
          </a:p>
          <a:p>
            <a:r>
              <a:rPr lang="ru-RU" dirty="0" err="1" smtClean="0"/>
              <a:t>Туристична</a:t>
            </a:r>
            <a:r>
              <a:rPr lang="ru-RU" dirty="0" smtClean="0"/>
              <a:t> </a:t>
            </a:r>
            <a:r>
              <a:rPr lang="ru-RU" dirty="0" err="1" smtClean="0"/>
              <a:t>інфраструктура</a:t>
            </a:r>
            <a:r>
              <a:rPr lang="ru-RU" dirty="0" smtClean="0"/>
              <a:t> </a:t>
            </a:r>
            <a:r>
              <a:rPr lang="ru-RU" dirty="0" err="1" smtClean="0"/>
              <a:t>міста</a:t>
            </a:r>
            <a:r>
              <a:rPr lang="ru-RU" dirty="0" smtClean="0"/>
              <a:t> </a:t>
            </a:r>
            <a:r>
              <a:rPr lang="ru-RU" dirty="0" err="1" smtClean="0"/>
              <a:t>включає</a:t>
            </a:r>
            <a:r>
              <a:rPr lang="ru-RU" dirty="0" smtClean="0"/>
              <a:t> </a:t>
            </a:r>
            <a:r>
              <a:rPr lang="ru-RU" dirty="0" err="1" smtClean="0"/>
              <a:t>велику</a:t>
            </a:r>
            <a:r>
              <a:rPr lang="ru-RU" dirty="0" smtClean="0"/>
              <a:t> </a:t>
            </a:r>
            <a:r>
              <a:rPr lang="ru-RU" dirty="0" err="1" smtClean="0"/>
              <a:t>кількість</a:t>
            </a:r>
            <a:r>
              <a:rPr lang="ru-RU" dirty="0" smtClean="0"/>
              <a:t> </a:t>
            </a:r>
            <a:r>
              <a:rPr lang="ru-RU" dirty="0" err="1" smtClean="0"/>
              <a:t>готелів</a:t>
            </a:r>
            <a:r>
              <a:rPr lang="ru-RU" dirty="0" smtClean="0"/>
              <a:t>, </a:t>
            </a:r>
            <a:r>
              <a:rPr lang="ru-RU" dirty="0" err="1" smtClean="0"/>
              <a:t>будинків</a:t>
            </a:r>
            <a:r>
              <a:rPr lang="ru-RU" dirty="0" smtClean="0"/>
              <a:t> </a:t>
            </a:r>
            <a:r>
              <a:rPr lang="ru-RU" dirty="0" err="1" smtClean="0"/>
              <a:t>відпочинку</a:t>
            </a:r>
            <a:r>
              <a:rPr lang="ru-RU" dirty="0" smtClean="0"/>
              <a:t>, </a:t>
            </a:r>
            <a:r>
              <a:rPr lang="ru-RU" dirty="0" err="1" smtClean="0"/>
              <a:t>пляжів</a:t>
            </a:r>
            <a:r>
              <a:rPr lang="ru-RU" dirty="0" smtClean="0"/>
              <a:t>, кафе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ресторанів</a:t>
            </a:r>
            <a:r>
              <a:rPr lang="ru-RU" dirty="0" smtClean="0"/>
              <a:t>. </a:t>
            </a:r>
            <a:r>
              <a:rPr lang="ru-RU" dirty="0" err="1" smtClean="0"/>
              <a:t>Побудовані</a:t>
            </a:r>
            <a:r>
              <a:rPr lang="ru-RU" dirty="0" smtClean="0"/>
              <a:t> </a:t>
            </a:r>
            <a:r>
              <a:rPr lang="ru-RU" dirty="0" err="1" smtClean="0"/>
              <a:t>спеціальні</a:t>
            </a:r>
            <a:r>
              <a:rPr lang="ru-RU" dirty="0" smtClean="0"/>
              <a:t> парки </a:t>
            </a:r>
            <a:r>
              <a:rPr lang="ru-RU" dirty="0" err="1" smtClean="0"/>
              <a:t>розваг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атракціонів</a:t>
            </a:r>
            <a:r>
              <a:rPr lang="ru-RU" dirty="0" smtClean="0"/>
              <a:t>, </a:t>
            </a:r>
            <a:r>
              <a:rPr lang="ru-RU" dirty="0" err="1" smtClean="0"/>
              <a:t>пропонуються</a:t>
            </a:r>
            <a:r>
              <a:rPr lang="ru-RU" dirty="0" smtClean="0"/>
              <a:t> </a:t>
            </a:r>
            <a:r>
              <a:rPr lang="ru-RU" dirty="0" err="1" smtClean="0"/>
              <a:t>різні</a:t>
            </a:r>
            <a:r>
              <a:rPr lang="ru-RU" dirty="0" smtClean="0"/>
              <a:t> </a:t>
            </a:r>
            <a:r>
              <a:rPr lang="ru-RU" dirty="0" err="1" smtClean="0"/>
              <a:t>екскурсії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розважальні</a:t>
            </a:r>
            <a:r>
              <a:rPr lang="ru-RU" dirty="0" smtClean="0"/>
              <a:t> тури.</a:t>
            </a:r>
            <a:endParaRPr lang="ru-RU" dirty="0"/>
          </a:p>
        </p:txBody>
      </p:sp>
      <p:pic>
        <p:nvPicPr>
          <p:cNvPr id="5122" name="Picture 2" descr="C:\Documents and Settings\Администратор\Рабочий стол\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378225"/>
            <a:ext cx="3677633" cy="2479775"/>
          </a:xfrm>
          <a:prstGeom prst="rect">
            <a:avLst/>
          </a:prstGeom>
          <a:noFill/>
        </p:spPr>
      </p:pic>
      <p:pic>
        <p:nvPicPr>
          <p:cNvPr id="5123" name="Picture 3" descr="C:\Documents and Settings\Администратор\Рабочий стол\image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19872" y="3789040"/>
            <a:ext cx="2466975" cy="1847850"/>
          </a:xfrm>
          <a:prstGeom prst="rect">
            <a:avLst/>
          </a:prstGeom>
          <a:noFill/>
        </p:spPr>
      </p:pic>
      <p:pic>
        <p:nvPicPr>
          <p:cNvPr id="5124" name="Picture 4" descr="C:\Documents and Settings\Администратор\Рабочий стол\avstrsliya1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939068" y="4221088"/>
            <a:ext cx="3204932" cy="240369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26</TotalTime>
  <Words>231</Words>
  <Application>Microsoft Office PowerPoint</Application>
  <PresentationFormat>Экран (4:3)</PresentationFormat>
  <Paragraphs>12</Paragraphs>
  <Slides>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6" baseType="lpstr">
      <vt:lpstr>Трек</vt:lpstr>
      <vt:lpstr>Австралія -  держава у південній півкулі землі на австралійському материку і острові Тасманія . До складу країни входять також багато невеликих островів, серед яких норфолк і лорд-хау в тихому океані, кокосові острови в індійському  та інші. </vt:lpstr>
      <vt:lpstr>Туризм</vt:lpstr>
      <vt:lpstr>Туристичні центри</vt:lpstr>
      <vt:lpstr>Сідней</vt:lpstr>
      <vt:lpstr>Кернс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Австралія -  держава у Південній півкулі Землі на Австралійському материку і островіТасманія. До складу країни входять також багато невеликих островів, серед яких Норфолк і Лорд-Хау в Тихому океані, Кокосові острови вІндійському та інші. </dc:title>
  <cp:lastModifiedBy>User</cp:lastModifiedBy>
  <cp:revision>7</cp:revision>
  <dcterms:modified xsi:type="dcterms:W3CDTF">2013-03-11T21:41:37Z</dcterms:modified>
</cp:coreProperties>
</file>