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82568-D555-4B72-B5C8-3FA6E07A772B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182568-D555-4B72-B5C8-3FA6E07A772B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7DB1E5-FF9E-4F09-B63F-F6673915851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9504040" cy="4464496"/>
          </a:xfrm>
        </p:spPr>
        <p:txBody>
          <a:bodyPr>
            <a:noAutofit/>
          </a:bodyPr>
          <a:lstStyle/>
          <a:p>
            <a:pPr algn="ctr"/>
            <a:r>
              <a:rPr lang="vi-VN" sz="7200" b="1" dirty="0" smtClean="0"/>
              <a:t>Япо́нія</a:t>
            </a:r>
            <a:r>
              <a:rPr lang="vi-VN" sz="7200" dirty="0" smtClean="0"/>
              <a:t> 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vi-VN" sz="7200" dirty="0" smtClean="0"/>
              <a:t>Офіційна </a:t>
            </a:r>
            <a:r>
              <a:rPr lang="vi-VN" sz="7200" dirty="0" smtClean="0"/>
              <a:t>назва — </a:t>
            </a:r>
            <a:r>
              <a:rPr lang="vi-VN" sz="7200" b="1" dirty="0" smtClean="0"/>
              <a:t>Япо́нська Держа́ва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r>
              <a:rPr lang="ru-RU" b="1" dirty="0" smtClean="0"/>
              <a:t>Географ</a:t>
            </a:r>
            <a:r>
              <a:rPr lang="uk-UA" b="1" dirty="0" smtClean="0"/>
              <a:t>і</a:t>
            </a:r>
            <a:r>
              <a:rPr lang="ru-RU" b="1" dirty="0" err="1" smtClean="0"/>
              <a:t>чне</a:t>
            </a:r>
            <a:r>
              <a:rPr lang="ru-RU" b="1" dirty="0" smtClean="0"/>
              <a:t> </a:t>
            </a:r>
            <a:r>
              <a:rPr lang="ru-RU" b="1" dirty="0" err="1" smtClean="0"/>
              <a:t>розташування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8178112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 </a:t>
            </a:r>
            <a:r>
              <a:rPr lang="ru-RU" sz="2800" dirty="0" err="1" smtClean="0"/>
              <a:t>Японія</a:t>
            </a:r>
            <a:r>
              <a:rPr lang="ru-RU" sz="2800" dirty="0" smtClean="0"/>
              <a:t> 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острівна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розташована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східному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узбережжі</a:t>
            </a:r>
            <a:r>
              <a:rPr lang="ru-RU" sz="2800" dirty="0" smtClean="0"/>
              <a:t> 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, </a:t>
            </a:r>
            <a:r>
              <a:rPr lang="ru-RU" sz="2800" dirty="0" smtClean="0"/>
              <a:t>у </a:t>
            </a:r>
            <a:r>
              <a:rPr lang="ru-RU" sz="2800" dirty="0" err="1" smtClean="0"/>
              <a:t>північно-західній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частині</a:t>
            </a:r>
            <a:r>
              <a:rPr lang="ru-RU" sz="2800" dirty="0" smtClean="0"/>
              <a:t> Тихого </a:t>
            </a:r>
            <a:r>
              <a:rPr lang="ru-RU" sz="2800" dirty="0" smtClean="0"/>
              <a:t>океану. </a:t>
            </a:r>
            <a:r>
              <a:rPr lang="ru-RU" sz="2800" dirty="0" err="1" smtClean="0"/>
              <a:t>Зі</a:t>
            </a:r>
            <a:r>
              <a:rPr lang="ru-RU" sz="2800" dirty="0" smtClean="0"/>
              <a:t> сходу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півдня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омиває</a:t>
            </a:r>
            <a:r>
              <a:rPr lang="ru-RU" sz="2800" dirty="0" smtClean="0"/>
              <a:t> Тихий океан, </a:t>
            </a:r>
            <a:r>
              <a:rPr lang="ru-RU" sz="2800" dirty="0" err="1" smtClean="0"/>
              <a:t>з</a:t>
            </a:r>
            <a:r>
              <a:rPr lang="ru-RU" sz="2800" dirty="0" smtClean="0"/>
              <a:t> заходу — води </a:t>
            </a:r>
            <a:r>
              <a:rPr lang="ru-RU" sz="2800" dirty="0" err="1" smtClean="0"/>
              <a:t>Японського</a:t>
            </a:r>
            <a:r>
              <a:rPr lang="ru-RU" sz="2800" dirty="0" smtClean="0"/>
              <a:t> та </a:t>
            </a:r>
            <a:r>
              <a:rPr lang="ru-RU" sz="2800" dirty="0" err="1" smtClean="0"/>
              <a:t>Східнокитайського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морів</a:t>
            </a:r>
            <a:r>
              <a:rPr lang="ru-RU" sz="2800" dirty="0" smtClean="0"/>
              <a:t>, 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півночі</a:t>
            </a:r>
            <a:r>
              <a:rPr lang="ru-RU" sz="2800" dirty="0" smtClean="0"/>
              <a:t> —</a:t>
            </a:r>
            <a:r>
              <a:rPr lang="ru-RU" sz="2800" dirty="0" err="1" smtClean="0"/>
              <a:t>Охотське</a:t>
            </a:r>
            <a:r>
              <a:rPr lang="ru-RU" sz="2800" dirty="0" smtClean="0"/>
              <a:t> море. </a:t>
            </a:r>
            <a:r>
              <a:rPr lang="ru-RU" sz="2800" dirty="0" err="1" smtClean="0"/>
              <a:t>Японський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архіпелаг</a:t>
            </a:r>
            <a:r>
              <a:rPr lang="ru-RU" sz="2800" dirty="0" smtClean="0"/>
              <a:t> </a:t>
            </a:r>
            <a:r>
              <a:rPr lang="ru-RU" sz="2800" dirty="0" err="1" smtClean="0"/>
              <a:t>простягнувся</a:t>
            </a:r>
            <a:r>
              <a:rPr lang="ru-RU" sz="2800" dirty="0" smtClean="0"/>
              <a:t> дугою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північного</a:t>
            </a:r>
            <a:r>
              <a:rPr lang="ru-RU" sz="2800" dirty="0" smtClean="0"/>
              <a:t> сходу на </a:t>
            </a:r>
            <a:r>
              <a:rPr lang="ru-RU" sz="2800" dirty="0" err="1" smtClean="0"/>
              <a:t>південний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захід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чотирьох</a:t>
            </a:r>
            <a:r>
              <a:rPr lang="ru-RU" sz="2800" dirty="0" smtClean="0"/>
              <a:t> великих </a:t>
            </a:r>
            <a:r>
              <a:rPr lang="ru-RU" sz="2800" dirty="0" err="1" smtClean="0"/>
              <a:t>островів</a:t>
            </a:r>
            <a:r>
              <a:rPr lang="ru-RU" sz="2800" dirty="0" smtClean="0"/>
              <a:t> Хоккайдо, </a:t>
            </a:r>
            <a:r>
              <a:rPr lang="ru-RU" sz="2800" dirty="0" err="1" smtClean="0"/>
              <a:t>Хонсю,Сікоку</a:t>
            </a:r>
            <a:r>
              <a:rPr lang="ru-RU" sz="2800" dirty="0" smtClean="0"/>
              <a:t> та Кюсю,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3 </a:t>
            </a:r>
            <a:r>
              <a:rPr lang="ru-RU" sz="2800" dirty="0" err="1" smtClean="0"/>
              <a:t>тисяч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дрібних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островів</a:t>
            </a:r>
            <a:r>
              <a:rPr lang="ru-RU" sz="2800" dirty="0" smtClean="0"/>
              <a:t>. </a:t>
            </a:r>
            <a:r>
              <a:rPr lang="ru-RU" sz="2800" dirty="0" err="1" smtClean="0"/>
              <a:t>Країна</a:t>
            </a:r>
            <a:r>
              <a:rPr lang="ru-RU" sz="2800" dirty="0" smtClean="0"/>
              <a:t> </a:t>
            </a:r>
            <a:r>
              <a:rPr lang="ru-RU" sz="2800" dirty="0" err="1" smtClean="0"/>
              <a:t>лежить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зоніпомірного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кліматичного</a:t>
            </a:r>
            <a:r>
              <a:rPr lang="ru-RU" sz="2800" dirty="0" smtClean="0"/>
              <a:t> поясу. </a:t>
            </a:r>
            <a:r>
              <a:rPr lang="ru-RU" sz="2800" dirty="0" err="1" smtClean="0"/>
              <a:t>Площа</a:t>
            </a:r>
            <a:r>
              <a:rPr lang="ru-RU" sz="2800" dirty="0" smtClean="0"/>
              <a:t> </a:t>
            </a:r>
            <a:r>
              <a:rPr lang="ru-RU" sz="2800" dirty="0" err="1" smtClean="0"/>
              <a:t>Японії</a:t>
            </a:r>
            <a:r>
              <a:rPr lang="ru-RU" sz="2800" dirty="0" smtClean="0"/>
              <a:t> становить377 929,99 </a:t>
            </a:r>
            <a:r>
              <a:rPr lang="ru-RU" sz="2800" dirty="0" smtClean="0"/>
              <a:t>км².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err="1" smtClean="0"/>
              <a:t>Більша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частина</a:t>
            </a:r>
            <a:r>
              <a:rPr lang="ru-RU" sz="2200" dirty="0" smtClean="0"/>
              <a:t> </a:t>
            </a:r>
            <a:r>
              <a:rPr lang="ru-RU" sz="2200" dirty="0" err="1" smtClean="0"/>
              <a:t>Японських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островів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укрита</a:t>
            </a:r>
            <a:r>
              <a:rPr lang="ru-RU" sz="2200" dirty="0" smtClean="0"/>
              <a:t> горами, </a:t>
            </a:r>
            <a:r>
              <a:rPr lang="ru-RU" sz="2200" dirty="0" err="1" smtClean="0"/>
              <a:t>серед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багато</a:t>
            </a:r>
            <a:r>
              <a:rPr lang="ru-RU" sz="2200" dirty="0" smtClean="0"/>
              <a:t> </a:t>
            </a:r>
            <a:r>
              <a:rPr lang="ru-RU" sz="2200" dirty="0" err="1" smtClean="0"/>
              <a:t>вулканів</a:t>
            </a:r>
            <a:r>
              <a:rPr lang="ru-RU" sz="2200" dirty="0" smtClean="0"/>
              <a:t>. </a:t>
            </a:r>
            <a:r>
              <a:rPr lang="ru-RU" sz="2200" dirty="0" err="1" smtClean="0"/>
              <a:t>Найвищий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них — гора </a:t>
            </a:r>
            <a:r>
              <a:rPr lang="ru-RU" sz="2200" dirty="0" err="1" smtClean="0"/>
              <a:t>Фудзі</a:t>
            </a:r>
            <a:r>
              <a:rPr lang="ru-RU" sz="2200" dirty="0" smtClean="0"/>
              <a:t> (3 776 м над </a:t>
            </a:r>
            <a:r>
              <a:rPr lang="ru-RU" sz="2200" dirty="0" err="1" smtClean="0"/>
              <a:t>рівнем</a:t>
            </a:r>
            <a:r>
              <a:rPr lang="ru-RU" sz="2200" dirty="0" smtClean="0"/>
              <a:t> моря).</a:t>
            </a:r>
          </a:p>
          <a:p>
            <a:pPr algn="ctr">
              <a:buNone/>
            </a:pPr>
            <a:r>
              <a:rPr lang="ru-RU" sz="2200" dirty="0" err="1" smtClean="0"/>
              <a:t>Результати</a:t>
            </a:r>
            <a:r>
              <a:rPr lang="ru-RU" sz="2200" dirty="0" smtClean="0"/>
              <a:t> </a:t>
            </a:r>
            <a:r>
              <a:rPr lang="ru-RU" sz="2200" dirty="0" err="1" smtClean="0"/>
              <a:t>археологічних</a:t>
            </a:r>
            <a:r>
              <a:rPr lang="ru-RU" sz="2200" dirty="0" smtClean="0"/>
              <a:t> </a:t>
            </a:r>
            <a:r>
              <a:rPr lang="ru-RU" sz="2200" dirty="0" err="1" smtClean="0"/>
              <a:t>досліджень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доводять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люди заселили </a:t>
            </a:r>
            <a:r>
              <a:rPr lang="ru-RU" sz="2200" dirty="0" err="1" smtClean="0"/>
              <a:t>Японський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архіпелаг</a:t>
            </a:r>
            <a:r>
              <a:rPr lang="ru-RU" sz="2200" dirty="0" smtClean="0"/>
              <a:t> у </a:t>
            </a:r>
            <a:r>
              <a:rPr lang="ru-RU" sz="2200" dirty="0" err="1" smtClean="0"/>
              <a:t>добу</a:t>
            </a:r>
            <a:r>
              <a:rPr lang="ru-RU" sz="2200" dirty="0" smtClean="0"/>
              <a:t> </a:t>
            </a:r>
            <a:r>
              <a:rPr lang="ru-RU" sz="2200" dirty="0" err="1" smtClean="0"/>
              <a:t>пізнього</a:t>
            </a:r>
            <a:r>
              <a:rPr lang="ru-RU" sz="2200" dirty="0" smtClean="0"/>
              <a:t> </a:t>
            </a:r>
            <a:r>
              <a:rPr lang="ru-RU" sz="2200" dirty="0" err="1" smtClean="0"/>
              <a:t>Палеоліту</a:t>
            </a:r>
            <a:r>
              <a:rPr lang="ru-RU" sz="2200" dirty="0" smtClean="0"/>
              <a:t>. </a:t>
            </a:r>
          </a:p>
          <a:p>
            <a:pPr algn="ctr">
              <a:buNone/>
            </a:pPr>
            <a:r>
              <a:rPr lang="ru-RU" sz="2200" dirty="0" err="1" smtClean="0"/>
              <a:t>Згідно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 </a:t>
            </a:r>
            <a:r>
              <a:rPr lang="ru-RU" sz="2200" dirty="0" err="1" smtClean="0"/>
              <a:t>конституцією</a:t>
            </a:r>
            <a:r>
              <a:rPr lang="ru-RU" sz="2200" dirty="0" smtClean="0"/>
              <a:t>, </a:t>
            </a:r>
            <a:r>
              <a:rPr lang="ru-RU" sz="2200" dirty="0" err="1" smtClean="0"/>
              <a:t>Японія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 </a:t>
            </a:r>
            <a:r>
              <a:rPr lang="ru-RU" sz="2200" dirty="0" err="1" smtClean="0"/>
              <a:t>унітарною</a:t>
            </a:r>
            <a:r>
              <a:rPr lang="ru-RU" sz="2200" dirty="0" smtClean="0"/>
              <a:t> </a:t>
            </a:r>
            <a:r>
              <a:rPr lang="ru-RU" sz="2200" dirty="0" err="1" smtClean="0"/>
              <a:t>конституційною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монархією</a:t>
            </a:r>
            <a:r>
              <a:rPr lang="ru-RU" sz="2200" dirty="0" smtClean="0"/>
              <a:t>. Головою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 </a:t>
            </a:r>
            <a:r>
              <a:rPr lang="ru-RU" sz="2200" dirty="0" err="1" smtClean="0"/>
              <a:t>імператор</a:t>
            </a:r>
            <a:r>
              <a:rPr lang="ru-RU" sz="2200" dirty="0" smtClean="0"/>
              <a:t>, </a:t>
            </a:r>
            <a:r>
              <a:rPr lang="ru-RU" sz="2200" dirty="0" err="1" smtClean="0"/>
              <a:t>але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виконавча</a:t>
            </a:r>
            <a:r>
              <a:rPr lang="ru-RU" sz="2200" dirty="0" smtClean="0"/>
              <a:t> </a:t>
            </a:r>
            <a:r>
              <a:rPr lang="ru-RU" sz="2200" dirty="0" err="1" smtClean="0"/>
              <a:t>влада</a:t>
            </a:r>
            <a:r>
              <a:rPr lang="ru-RU" sz="2200" dirty="0" smtClean="0"/>
              <a:t> в </a:t>
            </a:r>
            <a:r>
              <a:rPr lang="ru-RU" sz="2200" dirty="0" err="1" smtClean="0"/>
              <a:t>країні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зосереджена</a:t>
            </a:r>
            <a:r>
              <a:rPr lang="ru-RU" sz="2200" dirty="0" smtClean="0"/>
              <a:t> у руках </a:t>
            </a:r>
            <a:r>
              <a:rPr lang="ru-RU" sz="2200" dirty="0" err="1" smtClean="0"/>
              <a:t>прем'єр-міністра</a:t>
            </a:r>
            <a:r>
              <a:rPr lang="ru-RU" sz="2200" dirty="0" smtClean="0"/>
              <a:t>. </a:t>
            </a:r>
            <a:r>
              <a:rPr lang="ru-RU" sz="2200" dirty="0" err="1" smtClean="0"/>
              <a:t>Законодавча</a:t>
            </a:r>
            <a:r>
              <a:rPr lang="ru-RU" sz="2200" dirty="0" smtClean="0"/>
              <a:t> </a:t>
            </a:r>
            <a:r>
              <a:rPr lang="ru-RU" sz="2200" dirty="0" err="1" smtClean="0"/>
              <a:t>влада</a:t>
            </a:r>
            <a:r>
              <a:rPr lang="ru-RU" sz="2200" dirty="0" smtClean="0"/>
              <a:t>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 Парламенту,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одним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найстарших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демократичних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інститутів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Азії</a:t>
            </a:r>
            <a:r>
              <a:rPr lang="ru-RU" sz="2200" dirty="0" smtClean="0"/>
              <a:t>. </a:t>
            </a:r>
            <a:r>
              <a:rPr lang="ru-RU" sz="2200" dirty="0" err="1" smtClean="0"/>
              <a:t>Оскільки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Японія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була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першою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країною</a:t>
            </a:r>
            <a:r>
              <a:rPr lang="ru-RU" sz="2200" dirty="0" smtClean="0"/>
              <a:t> </a:t>
            </a:r>
            <a:r>
              <a:rPr lang="ru-RU" sz="2200" dirty="0" err="1" smtClean="0"/>
              <a:t>світу</a:t>
            </a:r>
            <a:r>
              <a:rPr lang="ru-RU" sz="2200" dirty="0" smtClean="0"/>
              <a:t> яка </a:t>
            </a:r>
            <a:r>
              <a:rPr lang="ru-RU" sz="2200" dirty="0" err="1" smtClean="0"/>
              <a:t>пізнала</a:t>
            </a:r>
            <a:r>
              <a:rPr lang="ru-RU" sz="2200" dirty="0" smtClean="0"/>
              <a:t> </a:t>
            </a:r>
            <a:r>
              <a:rPr lang="ru-RU" sz="2200" dirty="0" err="1" smtClean="0"/>
              <a:t>жах</a:t>
            </a:r>
            <a:r>
              <a:rPr lang="ru-RU" sz="2200" dirty="0" smtClean="0"/>
              <a:t> </a:t>
            </a:r>
            <a:r>
              <a:rPr lang="ru-RU" sz="2200" dirty="0" err="1" smtClean="0"/>
              <a:t>ядерної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війни</a:t>
            </a:r>
            <a:r>
              <a:rPr lang="ru-RU" sz="2200" dirty="0" smtClean="0"/>
              <a:t>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сьогоднішній</a:t>
            </a:r>
            <a:r>
              <a:rPr lang="ru-RU" sz="2200" dirty="0" smtClean="0"/>
              <a:t> уряд </a:t>
            </a:r>
            <a:r>
              <a:rPr lang="ru-RU" sz="2200" dirty="0" err="1" smtClean="0"/>
              <a:t>сприяє</a:t>
            </a:r>
            <a:r>
              <a:rPr lang="ru-RU" sz="2200" dirty="0" smtClean="0"/>
              <a:t> </a:t>
            </a:r>
            <a:r>
              <a:rPr lang="ru-RU" sz="2200" dirty="0" err="1" smtClean="0"/>
              <a:t>боротьбі</a:t>
            </a:r>
            <a:r>
              <a:rPr lang="ru-RU" sz="2200" dirty="0" smtClean="0"/>
              <a:t> за мир 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руху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роззброєння</a:t>
            </a:r>
            <a:r>
              <a:rPr lang="ru-RU" sz="2200" dirty="0" smtClean="0"/>
              <a:t>.</a:t>
            </a:r>
          </a:p>
          <a:p>
            <a:pPr algn="ctr">
              <a:buNone/>
            </a:pPr>
            <a:r>
              <a:rPr lang="ru-RU" sz="2200" dirty="0" err="1" smtClean="0"/>
              <a:t>Японія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другою за величиною </a:t>
            </a:r>
            <a:r>
              <a:rPr lang="ru-RU" sz="2200" dirty="0" err="1" smtClean="0"/>
              <a:t>економічною</a:t>
            </a:r>
            <a:r>
              <a:rPr lang="ru-RU" sz="2200" dirty="0" smtClean="0"/>
              <a:t> державою </a:t>
            </a:r>
            <a:r>
              <a:rPr lang="ru-RU" sz="2200" dirty="0" err="1" smtClean="0"/>
              <a:t>світу</a:t>
            </a:r>
            <a:r>
              <a:rPr lang="ru-RU" sz="2200" dirty="0" smtClean="0"/>
              <a:t>. Вона </a:t>
            </a:r>
            <a:r>
              <a:rPr lang="ru-RU" sz="2200" dirty="0" err="1" smtClean="0"/>
              <a:t>посідає</a:t>
            </a:r>
            <a:r>
              <a:rPr lang="ru-RU" sz="2200" dirty="0" smtClean="0"/>
              <a:t> 6-е </a:t>
            </a:r>
            <a:r>
              <a:rPr lang="ru-RU" sz="2200" dirty="0" err="1" smtClean="0"/>
              <a:t>місце</a:t>
            </a:r>
            <a:r>
              <a:rPr lang="ru-RU" sz="2200" dirty="0" smtClean="0"/>
              <a:t> за </a:t>
            </a:r>
            <a:r>
              <a:rPr lang="ru-RU" sz="2200" dirty="0" err="1" smtClean="0"/>
              <a:t>обсягами</a:t>
            </a:r>
            <a:r>
              <a:rPr lang="ru-RU" sz="2200" dirty="0" smtClean="0"/>
              <a:t> </a:t>
            </a:r>
            <a:r>
              <a:rPr lang="ru-RU" sz="2200" dirty="0" err="1" smtClean="0"/>
              <a:t>імпорту</a:t>
            </a:r>
            <a:r>
              <a:rPr lang="ru-RU" sz="2200" dirty="0" smtClean="0"/>
              <a:t> та </a:t>
            </a:r>
            <a:r>
              <a:rPr lang="ru-RU" sz="2200" dirty="0" err="1" smtClean="0"/>
              <a:t>експорту</a:t>
            </a:r>
            <a:r>
              <a:rPr lang="ru-RU" sz="2200" dirty="0" smtClean="0"/>
              <a:t> </a:t>
            </a:r>
            <a:r>
              <a:rPr lang="ru-RU" sz="2200" dirty="0" err="1" smtClean="0"/>
              <a:t>товарів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членом «</a:t>
            </a:r>
            <a:r>
              <a:rPr lang="ru-RU" sz="2200" dirty="0" err="1" smtClean="0"/>
              <a:t>Великої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вісімки</a:t>
            </a:r>
            <a:r>
              <a:rPr lang="ru-RU" sz="2200" dirty="0" smtClean="0"/>
              <a:t>».</a:t>
            </a:r>
          </a:p>
          <a:p>
            <a:pPr algn="ctr">
              <a:buNone/>
            </a:pPr>
            <a:r>
              <a:rPr lang="ru-RU" sz="2200" dirty="0" err="1" smtClean="0"/>
              <a:t>Японія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посідає</a:t>
            </a:r>
            <a:r>
              <a:rPr lang="ru-RU" sz="2200" dirty="0" smtClean="0"/>
              <a:t> 10-е </a:t>
            </a:r>
            <a:r>
              <a:rPr lang="ru-RU" sz="2200" dirty="0" err="1" smtClean="0"/>
              <a:t>місце</a:t>
            </a:r>
            <a:r>
              <a:rPr lang="ru-RU" sz="2200" dirty="0" smtClean="0"/>
              <a:t> у </a:t>
            </a:r>
            <a:r>
              <a:rPr lang="ru-RU" sz="2200" dirty="0" err="1" smtClean="0"/>
              <a:t>світі</a:t>
            </a:r>
            <a:r>
              <a:rPr lang="ru-RU" sz="2200" dirty="0" smtClean="0"/>
              <a:t> за </a:t>
            </a:r>
            <a:r>
              <a:rPr lang="ru-RU" sz="2200" dirty="0" err="1" smtClean="0"/>
              <a:t>чисельністю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, яке становить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127 </a:t>
            </a:r>
            <a:r>
              <a:rPr lang="ru-RU" sz="2200" dirty="0" err="1" smtClean="0"/>
              <a:t>мільйонів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осіб</a:t>
            </a:r>
            <a:r>
              <a:rPr lang="ru-RU" sz="2200" dirty="0" smtClean="0"/>
              <a:t>. </a:t>
            </a:r>
            <a:r>
              <a:rPr lang="ru-RU" sz="2200" dirty="0" err="1" smtClean="0"/>
              <a:t>Столиця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країни</a:t>
            </a:r>
            <a:r>
              <a:rPr lang="ru-RU" sz="2200" dirty="0" smtClean="0"/>
              <a:t>, </a:t>
            </a:r>
            <a:r>
              <a:rPr lang="ru-RU" sz="2200" dirty="0" err="1" smtClean="0"/>
              <a:t>Токіо</a:t>
            </a:r>
            <a:r>
              <a:rPr lang="ru-RU" sz="2200" dirty="0" smtClean="0"/>
              <a:t>, </a:t>
            </a:r>
            <a:r>
              <a:rPr lang="ru-RU" sz="2200" dirty="0" err="1" smtClean="0"/>
              <a:t>нараховує</a:t>
            </a:r>
            <a:r>
              <a:rPr lang="ru-RU" sz="2200" dirty="0" smtClean="0"/>
              <a:t>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8 </a:t>
            </a:r>
            <a:r>
              <a:rPr lang="ru-RU" sz="2200" dirty="0" err="1" smtClean="0"/>
              <a:t>мільйонів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мешканців</a:t>
            </a:r>
            <a:r>
              <a:rPr lang="ru-RU" sz="2200" dirty="0" smtClean="0"/>
              <a:t> (</a:t>
            </a:r>
            <a:r>
              <a:rPr lang="ru-RU" sz="2200" dirty="0" err="1" smtClean="0"/>
              <a:t>агломерація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нараховує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 30-ти </a:t>
            </a:r>
            <a:r>
              <a:rPr lang="ru-RU" sz="2200" dirty="0" err="1" smtClean="0"/>
              <a:t>мільйонів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мешканців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найбільшою</a:t>
            </a:r>
            <a:r>
              <a:rPr lang="ru-RU" sz="2200" dirty="0" smtClean="0"/>
              <a:t> у </a:t>
            </a:r>
            <a:r>
              <a:rPr lang="ru-RU" sz="2200" dirty="0" err="1" smtClean="0"/>
              <a:t>світі</a:t>
            </a:r>
            <a:r>
              <a:rPr lang="ru-RU" sz="2200" dirty="0" smtClean="0"/>
              <a:t>).</a:t>
            </a:r>
            <a:endParaRPr lang="ru-R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Япо́нія  Офіційна назва — Япо́нська Держа́ва</vt:lpstr>
      <vt:lpstr>Географічне розташування</vt:lpstr>
      <vt:lpstr>Слайд 3</vt:lpstr>
    </vt:vector>
  </TitlesOfParts>
  <Company>VIEWSONIC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Алина</cp:lastModifiedBy>
  <cp:revision>3</cp:revision>
  <dcterms:created xsi:type="dcterms:W3CDTF">2014-02-13T21:55:55Z</dcterms:created>
  <dcterms:modified xsi:type="dcterms:W3CDTF">2014-02-13T22:25:26Z</dcterms:modified>
</cp:coreProperties>
</file>