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95" r:id="rId8"/>
    <p:sldId id="268" r:id="rId9"/>
    <p:sldId id="297" r:id="rId10"/>
    <p:sldId id="296" r:id="rId11"/>
    <p:sldId id="269" r:id="rId12"/>
    <p:sldId id="299" r:id="rId13"/>
    <p:sldId id="298" r:id="rId14"/>
    <p:sldId id="270" r:id="rId15"/>
    <p:sldId id="271" r:id="rId16"/>
    <p:sldId id="272" r:id="rId17"/>
    <p:sldId id="276" r:id="rId18"/>
    <p:sldId id="277" r:id="rId19"/>
    <p:sldId id="300" r:id="rId20"/>
    <p:sldId id="278" r:id="rId21"/>
    <p:sldId id="279" r:id="rId22"/>
    <p:sldId id="301" r:id="rId23"/>
    <p:sldId id="291" r:id="rId24"/>
    <p:sldId id="261" r:id="rId25"/>
    <p:sldId id="302" r:id="rId26"/>
    <p:sldId id="262" r:id="rId27"/>
    <p:sldId id="282" r:id="rId28"/>
    <p:sldId id="30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4" autoAdjust="0"/>
    <p:restoredTop sz="94660"/>
  </p:normalViewPr>
  <p:slideViewPr>
    <p:cSldViewPr>
      <p:cViewPr varScale="1">
        <p:scale>
          <a:sx n="87" d="100"/>
          <a:sy n="8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5212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accent3"/>
                </a:solidFill>
              </a:rPr>
              <a:t>Туристичні об</a:t>
            </a:r>
            <a:r>
              <a:rPr lang="en-US" dirty="0" smtClean="0">
                <a:solidFill>
                  <a:schemeClr val="accent3"/>
                </a:solidFill>
              </a:rPr>
              <a:t>’</a:t>
            </a:r>
            <a:r>
              <a:rPr lang="uk-UA" dirty="0" err="1" smtClean="0">
                <a:solidFill>
                  <a:schemeClr val="accent3"/>
                </a:solidFill>
              </a:rPr>
              <a:t>єкти</a:t>
            </a:r>
            <a:r>
              <a:rPr lang="uk-UA" dirty="0" smtClean="0">
                <a:solidFill>
                  <a:schemeClr val="accent3"/>
                </a:solidFill>
              </a:rPr>
              <a:t> Таїланду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72008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25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" y="742933"/>
            <a:ext cx="9144000" cy="6096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5485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фермі</a:t>
            </a:r>
            <a:r>
              <a:rPr lang="ru-RU" dirty="0" smtClean="0"/>
              <a:t> </a:t>
            </a:r>
            <a:r>
              <a:rPr lang="ru-RU" dirty="0" err="1" smtClean="0"/>
              <a:t>надаються</a:t>
            </a:r>
            <a:r>
              <a:rPr lang="ru-RU" dirty="0" smtClean="0"/>
              <a:t> </a:t>
            </a:r>
            <a:r>
              <a:rPr lang="ru-RU" dirty="0" err="1"/>
              <a:t>послуги</a:t>
            </a:r>
            <a:r>
              <a:rPr lang="ru-RU" dirty="0"/>
              <a:t> з </a:t>
            </a:r>
            <a:r>
              <a:rPr lang="ru-RU" dirty="0" err="1"/>
              <a:t>катання</a:t>
            </a:r>
            <a:r>
              <a:rPr lang="ru-RU" dirty="0"/>
              <a:t> на слонах</a:t>
            </a:r>
          </a:p>
        </p:txBody>
      </p:sp>
    </p:spTree>
    <p:extLst>
      <p:ext uri="{BB962C8B-B14F-4D97-AF65-F5344CB8AC3E}">
        <p14:creationId xmlns:p14="http://schemas.microsoft.com/office/powerpoint/2010/main" val="186988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9585"/>
            <a:ext cx="3347864" cy="4109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Бангкок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великих </a:t>
            </a:r>
            <a:r>
              <a:rPr lang="ru-RU" dirty="0" err="1"/>
              <a:t>міст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тут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офіційних</a:t>
            </a:r>
            <a:r>
              <a:rPr lang="ru-RU" dirty="0"/>
              <a:t> казино. </a:t>
            </a:r>
            <a:r>
              <a:rPr lang="ru-RU" dirty="0" err="1"/>
              <a:t>Рідкісні</a:t>
            </a:r>
            <a:r>
              <a:rPr lang="ru-RU" dirty="0"/>
              <a:t> і </a:t>
            </a:r>
            <a:r>
              <a:rPr lang="ru-RU" dirty="0" err="1"/>
              <a:t>виступи</a:t>
            </a:r>
            <a:r>
              <a:rPr lang="ru-RU" dirty="0"/>
              <a:t> </a:t>
            </a:r>
            <a:r>
              <a:rPr lang="ru-RU" dirty="0" err="1"/>
              <a:t>симфонічних</a:t>
            </a:r>
            <a:r>
              <a:rPr lang="ru-RU" dirty="0"/>
              <a:t> </a:t>
            </a:r>
            <a:r>
              <a:rPr lang="ru-RU" dirty="0" err="1"/>
              <a:t>оркестрів</a:t>
            </a:r>
            <a:r>
              <a:rPr lang="ru-RU" dirty="0"/>
              <a:t> та </a:t>
            </a:r>
            <a:r>
              <a:rPr lang="ru-RU" dirty="0" err="1"/>
              <a:t>театральні</a:t>
            </a:r>
            <a:r>
              <a:rPr lang="ru-RU" dirty="0"/>
              <a:t> постановки. </a:t>
            </a:r>
            <a:r>
              <a:rPr lang="ru-RU" dirty="0" err="1"/>
              <a:t>Натомість</a:t>
            </a:r>
            <a:r>
              <a:rPr lang="ru-RU" dirty="0"/>
              <a:t> </a:t>
            </a:r>
            <a:r>
              <a:rPr lang="ru-RU" dirty="0" err="1"/>
              <a:t>ввечері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 </a:t>
            </a:r>
            <a:r>
              <a:rPr lang="ru-RU" dirty="0" err="1"/>
              <a:t>чекають</a:t>
            </a:r>
            <a:r>
              <a:rPr lang="ru-RU" dirty="0"/>
              <a:t> </a:t>
            </a:r>
            <a:r>
              <a:rPr lang="ru-RU" dirty="0" err="1"/>
              <a:t>численні</a:t>
            </a:r>
            <a:r>
              <a:rPr lang="ru-RU" dirty="0"/>
              <a:t> </a:t>
            </a:r>
            <a:r>
              <a:rPr lang="ru-RU" dirty="0" err="1"/>
              <a:t>ресторани</a:t>
            </a:r>
            <a:r>
              <a:rPr lang="ru-RU" dirty="0"/>
              <a:t>, де </a:t>
            </a:r>
            <a:r>
              <a:rPr lang="ru-RU" dirty="0" err="1"/>
              <a:t>здійснюються</a:t>
            </a:r>
            <a:r>
              <a:rPr lang="ru-RU" dirty="0"/>
              <a:t> </a:t>
            </a:r>
            <a:r>
              <a:rPr lang="ru-RU" dirty="0" err="1"/>
              <a:t>яскраві</a:t>
            </a:r>
            <a:r>
              <a:rPr lang="ru-RU" dirty="0"/>
              <a:t> </a:t>
            </a:r>
            <a:r>
              <a:rPr lang="ru-RU" dirty="0" err="1"/>
              <a:t>вистави</a:t>
            </a:r>
            <a:r>
              <a:rPr lang="ru-RU" dirty="0"/>
              <a:t> в </a:t>
            </a:r>
            <a:r>
              <a:rPr lang="ru-RU" dirty="0" err="1"/>
              <a:t>національному</a:t>
            </a:r>
            <a:r>
              <a:rPr lang="ru-RU" dirty="0"/>
              <a:t> </a:t>
            </a:r>
            <a:r>
              <a:rPr lang="ru-RU" dirty="0" err="1"/>
              <a:t>стилі</a:t>
            </a:r>
            <a:r>
              <a:rPr lang="ru-RU" dirty="0"/>
              <a:t>. У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величезна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нічних</a:t>
            </a:r>
            <a:r>
              <a:rPr lang="ru-RU" dirty="0"/>
              <a:t> </a:t>
            </a:r>
            <a:r>
              <a:rPr lang="ru-RU" dirty="0" err="1"/>
              <a:t>барів</a:t>
            </a:r>
            <a:r>
              <a:rPr lang="ru-RU" dirty="0"/>
              <a:t>, дискотек, </a:t>
            </a:r>
            <a:r>
              <a:rPr lang="ru-RU" dirty="0" err="1"/>
              <a:t>клубів</a:t>
            </a:r>
            <a:r>
              <a:rPr lang="ru-RU" dirty="0"/>
              <a:t> і </a:t>
            </a:r>
            <a:r>
              <a:rPr lang="ru-RU" dirty="0" err="1"/>
              <a:t>вар'єте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576" y="0"/>
            <a:ext cx="5941424" cy="3933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" y="3764358"/>
            <a:ext cx="3779912" cy="306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5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6552728" cy="58261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15816" y="188640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Ресторани</a:t>
            </a:r>
            <a:r>
              <a:rPr lang="ru-RU" dirty="0"/>
              <a:t> на </a:t>
            </a:r>
            <a:r>
              <a:rPr lang="ru-RU" dirty="0" err="1"/>
              <a:t>кришах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470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Особливо </a:t>
            </a:r>
            <a:r>
              <a:rPr lang="ru-RU" dirty="0" err="1"/>
              <a:t>приваблюють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 </a:t>
            </a:r>
            <a:r>
              <a:rPr lang="ru-RU" dirty="0" err="1"/>
              <a:t>екзотичні</a:t>
            </a:r>
            <a:r>
              <a:rPr lang="ru-RU" dirty="0"/>
              <a:t>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спортивні</a:t>
            </a:r>
            <a:r>
              <a:rPr lang="ru-RU" dirty="0"/>
              <a:t> </a:t>
            </a:r>
            <a:r>
              <a:rPr lang="ru-RU" dirty="0" err="1"/>
              <a:t>змагання</a:t>
            </a:r>
            <a:r>
              <a:rPr lang="ru-RU" dirty="0"/>
              <a:t> і </a:t>
            </a:r>
            <a:r>
              <a:rPr lang="ru-RU" dirty="0" smtClean="0"/>
              <a:t>не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екзотична</a:t>
            </a:r>
            <a:r>
              <a:rPr lang="ru-RU" dirty="0" smtClean="0"/>
              <a:t> </a:t>
            </a:r>
            <a:r>
              <a:rPr lang="ru-RU" dirty="0" err="1" smtClean="0"/>
              <a:t>тайська</a:t>
            </a:r>
            <a:r>
              <a:rPr lang="ru-RU" dirty="0" smtClean="0"/>
              <a:t> кухня.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" y="4005064"/>
            <a:ext cx="4234176" cy="2825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91339"/>
            <a:ext cx="4530080" cy="3397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97018"/>
            <a:ext cx="3435966" cy="230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142" y="720244"/>
            <a:ext cx="4597693" cy="331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05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661"/>
            <a:ext cx="8964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err="1"/>
              <a:t>Таїланд</a:t>
            </a:r>
            <a:r>
              <a:rPr lang="ru-RU" dirty="0"/>
              <a:t> не </a:t>
            </a:r>
            <a:r>
              <a:rPr lang="ru-RU" dirty="0" err="1"/>
              <a:t>випадково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"</a:t>
            </a:r>
            <a:r>
              <a:rPr lang="ru-RU" dirty="0" err="1"/>
              <a:t>раєм</a:t>
            </a:r>
            <a:r>
              <a:rPr lang="ru-RU" dirty="0"/>
              <a:t>" для </a:t>
            </a:r>
            <a:r>
              <a:rPr lang="ru-RU" dirty="0" err="1"/>
              <a:t>туристів</a:t>
            </a:r>
            <a:r>
              <a:rPr lang="ru-RU" dirty="0"/>
              <a:t>. За </a:t>
            </a:r>
            <a:r>
              <a:rPr lang="ru-RU" dirty="0" err="1"/>
              <a:t>власною</a:t>
            </a:r>
            <a:r>
              <a:rPr lang="ru-RU" dirty="0"/>
              <a:t> </a:t>
            </a:r>
            <a:r>
              <a:rPr lang="ru-RU" dirty="0" err="1"/>
              <a:t>сутністю</a:t>
            </a:r>
            <a:r>
              <a:rPr lang="ru-RU" dirty="0"/>
              <a:t> </a:t>
            </a:r>
            <a:r>
              <a:rPr lang="ru-RU" dirty="0" err="1"/>
              <a:t>тайці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веселі</a:t>
            </a:r>
            <a:r>
              <a:rPr lang="ru-RU" dirty="0"/>
              <a:t> та </a:t>
            </a:r>
            <a:r>
              <a:rPr lang="ru-RU" dirty="0" err="1"/>
              <a:t>сентиментальні</a:t>
            </a:r>
            <a:r>
              <a:rPr lang="ru-RU" dirty="0"/>
              <a:t> люди. Тому, коли б </a:t>
            </a:r>
            <a:r>
              <a:rPr lang="ru-RU" dirty="0" err="1"/>
              <a:t>ви</a:t>
            </a:r>
            <a:r>
              <a:rPr lang="ru-RU" dirty="0"/>
              <a:t> не </a:t>
            </a:r>
            <a:r>
              <a:rPr lang="ru-RU" dirty="0" err="1"/>
              <a:t>потрапили</a:t>
            </a:r>
            <a:r>
              <a:rPr lang="ru-RU" dirty="0"/>
              <a:t> до </a:t>
            </a:r>
            <a:r>
              <a:rPr lang="ru-RU" dirty="0" err="1"/>
              <a:t>Таїланду</a:t>
            </a:r>
            <a:r>
              <a:rPr lang="ru-RU" dirty="0"/>
              <a:t>, </a:t>
            </a: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розминутися</a:t>
            </a:r>
            <a:r>
              <a:rPr lang="ru-RU" dirty="0"/>
              <a:t> у </a:t>
            </a:r>
            <a:r>
              <a:rPr lang="ru-RU" dirty="0" err="1"/>
              <a:t>часі</a:t>
            </a:r>
            <a:r>
              <a:rPr lang="ru-RU" dirty="0"/>
              <a:t> </a:t>
            </a:r>
            <a:r>
              <a:rPr lang="ru-RU" dirty="0" err="1"/>
              <a:t>хоча</a:t>
            </a:r>
            <a:r>
              <a:rPr lang="ru-RU" dirty="0"/>
              <a:t> б з одним фестивалем, святом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пам'ятним</a:t>
            </a:r>
            <a:r>
              <a:rPr lang="ru-RU" dirty="0"/>
              <a:t> днем. </a:t>
            </a:r>
            <a:r>
              <a:rPr lang="ru-RU" dirty="0" err="1"/>
              <a:t>Тайці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запрошують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 участь у </a:t>
            </a:r>
            <a:r>
              <a:rPr lang="ru-RU" dirty="0" err="1"/>
              <a:t>веселих</a:t>
            </a:r>
            <a:r>
              <a:rPr lang="ru-RU" dirty="0"/>
              <a:t> і </a:t>
            </a:r>
            <a:r>
              <a:rPr lang="ru-RU" dirty="0" err="1"/>
              <a:t>колоритних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фестивалях. </a:t>
            </a:r>
            <a:r>
              <a:rPr lang="ru-RU" dirty="0" err="1"/>
              <a:t>Релігійні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вельми </a:t>
            </a:r>
            <a:r>
              <a:rPr lang="ru-RU" dirty="0" err="1"/>
              <a:t>урочистими</a:t>
            </a:r>
            <a:r>
              <a:rPr lang="ru-RU" dirty="0"/>
              <a:t> і </a:t>
            </a:r>
            <a:r>
              <a:rPr lang="ru-RU" dirty="0" err="1"/>
              <a:t>церемонними</a:t>
            </a:r>
            <a:r>
              <a:rPr lang="ru-RU" dirty="0"/>
              <a:t>. Будь-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європейця</a:t>
            </a:r>
            <a:r>
              <a:rPr lang="ru-RU" dirty="0"/>
              <a:t> </a:t>
            </a:r>
            <a:r>
              <a:rPr lang="ru-RU" dirty="0" err="1"/>
              <a:t>зацікавлять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веселі</a:t>
            </a:r>
            <a:r>
              <a:rPr lang="ru-RU" dirty="0"/>
              <a:t>, </a:t>
            </a:r>
            <a:r>
              <a:rPr lang="ru-RU" dirty="0" err="1"/>
              <a:t>схожі</a:t>
            </a:r>
            <a:r>
              <a:rPr lang="ru-RU" dirty="0"/>
              <a:t> на </a:t>
            </a:r>
            <a:r>
              <a:rPr lang="ru-RU" dirty="0" err="1"/>
              <a:t>карнавали</a:t>
            </a:r>
            <a:r>
              <a:rPr lang="ru-RU" dirty="0"/>
              <a:t> </a:t>
            </a:r>
            <a:r>
              <a:rPr lang="ru-RU" dirty="0" err="1"/>
              <a:t>фестивалі</a:t>
            </a:r>
            <a:r>
              <a:rPr lang="ru-RU" dirty="0"/>
              <a:t>, а й </a:t>
            </a:r>
            <a:r>
              <a:rPr lang="ru-RU" dirty="0" err="1"/>
              <a:t>релігійні</a:t>
            </a:r>
            <a:r>
              <a:rPr lang="ru-RU" dirty="0"/>
              <a:t> </a:t>
            </a:r>
            <a:r>
              <a:rPr lang="ru-RU" dirty="0" err="1"/>
              <a:t>буддистські</a:t>
            </a:r>
            <a:r>
              <a:rPr lang="ru-RU" dirty="0"/>
              <a:t> обряди, </a:t>
            </a:r>
            <a:r>
              <a:rPr lang="ru-RU" dirty="0" err="1"/>
              <a:t>екзотичні</a:t>
            </a:r>
            <a:r>
              <a:rPr lang="ru-RU" dirty="0"/>
              <a:t> </a:t>
            </a:r>
            <a:r>
              <a:rPr lang="ru-RU" dirty="0" err="1"/>
              <a:t>ритуали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барвисті</a:t>
            </a:r>
            <a:r>
              <a:rPr lang="ru-RU" dirty="0"/>
              <a:t> </a:t>
            </a:r>
            <a:r>
              <a:rPr lang="ru-RU" dirty="0" err="1"/>
              <a:t>урочисті</a:t>
            </a:r>
            <a:r>
              <a:rPr lang="ru-RU" dirty="0"/>
              <a:t> </a:t>
            </a:r>
            <a:r>
              <a:rPr lang="ru-RU" dirty="0" err="1" smtClean="0"/>
              <a:t>процесії</a:t>
            </a:r>
            <a:r>
              <a:rPr lang="ru-RU" dirty="0" smtClean="0"/>
              <a:t>.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/>
              <a:t>свят </a:t>
            </a:r>
            <a:r>
              <a:rPr lang="ru-RU" dirty="0" err="1"/>
              <a:t>пов'язана</a:t>
            </a:r>
            <a:r>
              <a:rPr lang="ru-RU" dirty="0"/>
              <a:t> з буддизмом,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річним</a:t>
            </a:r>
            <a:r>
              <a:rPr lang="ru-RU" dirty="0"/>
              <a:t> циклом </a:t>
            </a:r>
            <a:r>
              <a:rPr lang="ru-RU" dirty="0" err="1"/>
              <a:t>дозрівання</a:t>
            </a:r>
            <a:r>
              <a:rPr lang="ru-RU" dirty="0"/>
              <a:t> рису і </a:t>
            </a:r>
            <a:r>
              <a:rPr lang="ru-RU" dirty="0" err="1"/>
              <a:t>пам'ят</a:t>
            </a:r>
            <a:r>
              <a:rPr lang="ru-RU" dirty="0"/>
              <a:t> -ними датами з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тайських</a:t>
            </a:r>
            <a:r>
              <a:rPr lang="ru-RU" dirty="0"/>
              <a:t> </a:t>
            </a:r>
            <a:r>
              <a:rPr lang="ru-RU" dirty="0" err="1"/>
              <a:t>королів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27378"/>
            <a:ext cx="5763047" cy="408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5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численних</a:t>
            </a:r>
            <a:r>
              <a:rPr lang="ru-RU" dirty="0"/>
              <a:t> свят,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полюбляють</a:t>
            </a:r>
            <a:r>
              <a:rPr lang="ru-RU" dirty="0"/>
              <a:t> </a:t>
            </a:r>
            <a:r>
              <a:rPr lang="ru-RU" dirty="0" err="1"/>
              <a:t>туристи</a:t>
            </a:r>
            <a:r>
              <a:rPr lang="ru-RU" dirty="0"/>
              <a:t>, </a:t>
            </a:r>
            <a:r>
              <a:rPr lang="ru-RU" dirty="0" err="1"/>
              <a:t>виокремлюється</a:t>
            </a:r>
            <a:r>
              <a:rPr lang="ru-RU" dirty="0"/>
              <a:t> Свято </a:t>
            </a:r>
            <a:r>
              <a:rPr lang="ru-RU" dirty="0" err="1"/>
              <a:t>квітів</a:t>
            </a:r>
            <a:r>
              <a:rPr lang="ru-RU" dirty="0"/>
              <a:t> у </a:t>
            </a:r>
            <a:r>
              <a:rPr lang="ru-RU" dirty="0" err="1"/>
              <a:t>Чіангмаї</a:t>
            </a:r>
            <a:r>
              <a:rPr lang="ru-RU" dirty="0"/>
              <a:t> за 700 км </a:t>
            </a:r>
            <a:r>
              <a:rPr lang="ru-RU" dirty="0" err="1"/>
              <a:t>від</a:t>
            </a:r>
            <a:r>
              <a:rPr lang="ru-RU" dirty="0"/>
              <a:t> Бангкока. </a:t>
            </a:r>
            <a:r>
              <a:rPr lang="ru-RU" dirty="0" err="1"/>
              <a:t>Воно</a:t>
            </a:r>
            <a:r>
              <a:rPr lang="ru-RU" dirty="0"/>
              <a:t> проходить на </a:t>
            </a:r>
            <a:r>
              <a:rPr lang="ru-RU" dirty="0" err="1"/>
              <a:t>спеціальних</a:t>
            </a:r>
            <a:r>
              <a:rPr lang="ru-RU" dirty="0"/>
              <a:t> плотах, </a:t>
            </a:r>
            <a:r>
              <a:rPr lang="ru-RU" dirty="0" err="1"/>
              <a:t>прикрашених</a:t>
            </a:r>
            <a:r>
              <a:rPr lang="ru-RU" dirty="0"/>
              <a:t> </a:t>
            </a:r>
            <a:r>
              <a:rPr lang="ru-RU" dirty="0" err="1"/>
              <a:t>екзотичними</a:t>
            </a:r>
            <a:r>
              <a:rPr lang="ru-RU" dirty="0"/>
              <a:t> </a:t>
            </a:r>
            <a:r>
              <a:rPr lang="ru-RU" dirty="0" err="1"/>
              <a:t>тропічними</a:t>
            </a:r>
            <a:r>
              <a:rPr lang="ru-RU" dirty="0"/>
              <a:t> </a:t>
            </a:r>
            <a:r>
              <a:rPr lang="ru-RU" dirty="0" err="1"/>
              <a:t>квітами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цього</a:t>
            </a:r>
            <a:r>
              <a:rPr lang="ru-RU" dirty="0"/>
              <a:t> свята </a:t>
            </a:r>
            <a:r>
              <a:rPr lang="ru-RU" dirty="0" err="1"/>
              <a:t>влаштовуються</a:t>
            </a:r>
            <a:r>
              <a:rPr lang="ru-RU" dirty="0"/>
              <a:t> </a:t>
            </a:r>
            <a:r>
              <a:rPr lang="ru-RU" dirty="0" err="1"/>
              <a:t>яскраві</a:t>
            </a:r>
            <a:r>
              <a:rPr lang="ru-RU" dirty="0"/>
              <a:t> </a:t>
            </a:r>
            <a:r>
              <a:rPr lang="ru-RU" dirty="0" err="1"/>
              <a:t>змагання</a:t>
            </a:r>
            <a:r>
              <a:rPr lang="ru-RU" dirty="0"/>
              <a:t>. В лютому на головному </a:t>
            </a:r>
            <a:r>
              <a:rPr lang="ru-RU" dirty="0" err="1"/>
              <a:t>морському</a:t>
            </a:r>
            <a:r>
              <a:rPr lang="ru-RU" dirty="0"/>
              <a:t> </a:t>
            </a:r>
            <a:r>
              <a:rPr lang="ru-RU" dirty="0" err="1"/>
              <a:t>курорті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Паттайі</a:t>
            </a:r>
            <a:r>
              <a:rPr lang="ru-RU" dirty="0"/>
              <a:t>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грандіозний</a:t>
            </a:r>
            <a:r>
              <a:rPr lang="ru-RU" dirty="0"/>
              <a:t> фестиваль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чудовими</a:t>
            </a:r>
            <a:r>
              <a:rPr lang="ru-RU" dirty="0"/>
              <a:t> парадами і </a:t>
            </a:r>
            <a:r>
              <a:rPr lang="ru-RU" dirty="0" err="1"/>
              <a:t>виставами</a:t>
            </a:r>
            <a:r>
              <a:rPr lang="ru-RU" dirty="0"/>
              <a:t> на </a:t>
            </a:r>
            <a:r>
              <a:rPr lang="ru-RU" dirty="0" err="1"/>
              <a:t>прикрашених</a:t>
            </a:r>
            <a:r>
              <a:rPr lang="ru-RU" dirty="0"/>
              <a:t> </a:t>
            </a:r>
            <a:r>
              <a:rPr lang="ru-RU" dirty="0" err="1"/>
              <a:t>квітами</a:t>
            </a:r>
            <a:r>
              <a:rPr lang="ru-RU" dirty="0"/>
              <a:t> плотах. </a:t>
            </a:r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тиждень</a:t>
            </a:r>
            <a:r>
              <a:rPr lang="ru-RU" dirty="0"/>
              <a:t> </a:t>
            </a:r>
            <a:r>
              <a:rPr lang="ru-RU" dirty="0" err="1"/>
              <a:t>травня</a:t>
            </a:r>
            <a:r>
              <a:rPr lang="ru-RU" dirty="0"/>
              <a:t> в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Ясонсон</a:t>
            </a:r>
            <a:r>
              <a:rPr lang="ru-RU" dirty="0"/>
              <a:t> на </a:t>
            </a:r>
            <a:r>
              <a:rPr lang="ru-RU" dirty="0" err="1"/>
              <a:t>північному</a:t>
            </a:r>
            <a:r>
              <a:rPr lang="ru-RU" dirty="0"/>
              <a:t> </a:t>
            </a:r>
            <a:r>
              <a:rPr lang="ru-RU" dirty="0" err="1"/>
              <a:t>сході</a:t>
            </a:r>
            <a:r>
              <a:rPr lang="ru-RU" dirty="0"/>
              <a:t> </a:t>
            </a:r>
            <a:r>
              <a:rPr lang="ru-RU" dirty="0" err="1"/>
              <a:t>Таїланду</a:t>
            </a:r>
            <a:r>
              <a:rPr lang="ru-RU" dirty="0"/>
              <a:t> </a:t>
            </a:r>
            <a:r>
              <a:rPr lang="ru-RU" dirty="0" err="1"/>
              <a:t>присвячений</a:t>
            </a:r>
            <a:r>
              <a:rPr lang="ru-RU" dirty="0"/>
              <a:t> Фестивалю ракет,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жителі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запускають</a:t>
            </a:r>
            <a:r>
              <a:rPr lang="ru-RU" dirty="0"/>
              <a:t> у небо </a:t>
            </a:r>
            <a:r>
              <a:rPr lang="ru-RU" dirty="0" err="1"/>
              <a:t>ракети</a:t>
            </a:r>
            <a:r>
              <a:rPr lang="ru-RU" dirty="0"/>
              <a:t>, а й </a:t>
            </a:r>
            <a:r>
              <a:rPr lang="ru-RU" dirty="0" err="1"/>
              <a:t>влаштовують</a:t>
            </a:r>
            <a:r>
              <a:rPr lang="ru-RU" dirty="0"/>
              <a:t> </a:t>
            </a:r>
            <a:r>
              <a:rPr lang="ru-RU" dirty="0" err="1"/>
              <a:t>яскраві</a:t>
            </a:r>
            <a:r>
              <a:rPr lang="ru-RU" dirty="0"/>
              <a:t> </a:t>
            </a:r>
            <a:r>
              <a:rPr lang="ru-RU" dirty="0" err="1"/>
              <a:t>паради</a:t>
            </a:r>
            <a:r>
              <a:rPr lang="ru-RU" dirty="0"/>
              <a:t> і </a:t>
            </a:r>
            <a:r>
              <a:rPr lang="ru-RU" dirty="0" err="1"/>
              <a:t>танцювальні</a:t>
            </a:r>
            <a:r>
              <a:rPr lang="ru-RU" dirty="0"/>
              <a:t> шоу. В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провінціях</a:t>
            </a:r>
            <a:r>
              <a:rPr lang="ru-RU" dirty="0"/>
              <a:t> </a:t>
            </a:r>
            <a:r>
              <a:rPr lang="ru-RU" dirty="0" err="1"/>
              <a:t>проходять</a:t>
            </a:r>
            <a:r>
              <a:rPr lang="ru-RU" dirty="0"/>
              <a:t> </a:t>
            </a:r>
            <a:r>
              <a:rPr lang="ru-RU" dirty="0" err="1"/>
              <a:t>фруктові</a:t>
            </a:r>
            <a:r>
              <a:rPr lang="ru-RU" dirty="0"/>
              <a:t> ярмарки, на </a:t>
            </a:r>
            <a:r>
              <a:rPr lang="ru-RU" dirty="0" err="1"/>
              <a:t>яких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продають</a:t>
            </a:r>
            <a:r>
              <a:rPr lang="ru-RU" dirty="0"/>
              <a:t>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смачні</a:t>
            </a:r>
            <a:r>
              <a:rPr lang="ru-RU" dirty="0"/>
              <a:t> та </a:t>
            </a:r>
            <a:r>
              <a:rPr lang="ru-RU" dirty="0" err="1"/>
              <a:t>екзотичні</a:t>
            </a:r>
            <a:r>
              <a:rPr lang="ru-RU" dirty="0"/>
              <a:t> для </a:t>
            </a:r>
            <a:r>
              <a:rPr lang="ru-RU" dirty="0" err="1"/>
              <a:t>європейців</a:t>
            </a:r>
            <a:r>
              <a:rPr lang="ru-RU" dirty="0"/>
              <a:t> </a:t>
            </a:r>
            <a:r>
              <a:rPr lang="ru-RU" dirty="0" err="1"/>
              <a:t>фрукти</a:t>
            </a:r>
            <a:r>
              <a:rPr lang="ru-RU" dirty="0"/>
              <a:t>, а й </a:t>
            </a:r>
            <a:r>
              <a:rPr lang="ru-RU" dirty="0" err="1"/>
              <a:t>влаштовують</a:t>
            </a:r>
            <a:r>
              <a:rPr lang="ru-RU" dirty="0"/>
              <a:t> </a:t>
            </a:r>
            <a:r>
              <a:rPr lang="ru-RU" dirty="0" err="1"/>
              <a:t>фольклорні</a:t>
            </a:r>
            <a:r>
              <a:rPr lang="ru-RU" dirty="0"/>
              <a:t> </a:t>
            </a:r>
            <a:r>
              <a:rPr lang="ru-RU" dirty="0" err="1"/>
              <a:t>вистави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0816"/>
            <a:ext cx="4333326" cy="32499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668" y="3140708"/>
            <a:ext cx="2522443" cy="377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23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10" y="31713"/>
            <a:ext cx="49170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Особливою </a:t>
            </a:r>
            <a:r>
              <a:rPr lang="ru-RU" dirty="0" err="1"/>
              <a:t>увагою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 </a:t>
            </a:r>
            <a:r>
              <a:rPr lang="ru-RU" dirty="0" err="1"/>
              <a:t>користується</a:t>
            </a:r>
            <a:r>
              <a:rPr lang="ru-RU" dirty="0"/>
              <a:t> свято </a:t>
            </a:r>
            <a:r>
              <a:rPr lang="ru-RU" dirty="0" err="1"/>
              <a:t>Лой</a:t>
            </a:r>
            <a:r>
              <a:rPr lang="ru-RU" dirty="0"/>
              <a:t> </a:t>
            </a:r>
            <a:r>
              <a:rPr lang="ru-RU" dirty="0" err="1"/>
              <a:t>Кратхонг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хто</a:t>
            </a:r>
            <a:r>
              <a:rPr lang="ru-RU" dirty="0"/>
              <a:t> з </a:t>
            </a:r>
            <a:r>
              <a:rPr lang="ru-RU" dirty="0" err="1"/>
              <a:t>європейців</a:t>
            </a:r>
            <a:r>
              <a:rPr lang="ru-RU" dirty="0"/>
              <a:t>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приїжджає</a:t>
            </a:r>
            <a:r>
              <a:rPr lang="ru-RU" dirty="0"/>
              <a:t> до </a:t>
            </a:r>
            <a:r>
              <a:rPr lang="ru-RU" dirty="0" err="1"/>
              <a:t>Таїланду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зануритися</a:t>
            </a:r>
            <a:r>
              <a:rPr lang="ru-RU" dirty="0"/>
              <a:t> в атмосферу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нічної</a:t>
            </a:r>
            <a:r>
              <a:rPr lang="ru-RU" dirty="0"/>
              <a:t> </a:t>
            </a:r>
            <a:r>
              <a:rPr lang="ru-RU" dirty="0" err="1"/>
              <a:t>феєрії</a:t>
            </a:r>
            <a:r>
              <a:rPr lang="ru-RU" dirty="0"/>
              <a:t>. Свято проходить у </a:t>
            </a:r>
            <a:r>
              <a:rPr lang="ru-RU" dirty="0" err="1"/>
              <a:t>листопаді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місяця</a:t>
            </a:r>
            <a:r>
              <a:rPr lang="ru-RU" dirty="0"/>
              <a:t>. При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світлі</a:t>
            </a:r>
            <a:r>
              <a:rPr lang="ru-RU" dirty="0"/>
              <a:t> </a:t>
            </a:r>
            <a:r>
              <a:rPr lang="ru-RU" dirty="0" err="1"/>
              <a:t>тайці</a:t>
            </a:r>
            <a:r>
              <a:rPr lang="ru-RU" dirty="0"/>
              <a:t> </a:t>
            </a:r>
            <a:r>
              <a:rPr lang="ru-RU" dirty="0" err="1"/>
              <a:t>пускають</a:t>
            </a:r>
            <a:r>
              <a:rPr lang="ru-RU" dirty="0"/>
              <a:t> по </a:t>
            </a:r>
            <a:r>
              <a:rPr lang="ru-RU" dirty="0" err="1"/>
              <a:t>річках</a:t>
            </a:r>
            <a:r>
              <a:rPr lang="ru-RU" dirty="0"/>
              <a:t> </a:t>
            </a:r>
            <a:r>
              <a:rPr lang="ru-RU" dirty="0" err="1"/>
              <a:t>кратхонги</a:t>
            </a:r>
            <a:r>
              <a:rPr lang="ru-RU" dirty="0"/>
              <a:t> - </a:t>
            </a:r>
            <a:r>
              <a:rPr lang="ru-RU" dirty="0" err="1"/>
              <a:t>маленькі</a:t>
            </a:r>
            <a:r>
              <a:rPr lang="ru-RU" dirty="0"/>
              <a:t> </a:t>
            </a:r>
            <a:r>
              <a:rPr lang="ru-RU" dirty="0" err="1"/>
              <a:t>човники</a:t>
            </a:r>
            <a:r>
              <a:rPr lang="ru-RU" dirty="0"/>
              <a:t>, </a:t>
            </a:r>
            <a:r>
              <a:rPr lang="ru-RU" dirty="0" err="1"/>
              <a:t>зроблені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квітки</a:t>
            </a:r>
            <a:r>
              <a:rPr lang="ru-RU" dirty="0"/>
              <a:t> лотоса </a:t>
            </a:r>
            <a:r>
              <a:rPr lang="ru-RU" dirty="0" err="1"/>
              <a:t>або</a:t>
            </a:r>
            <a:r>
              <a:rPr lang="ru-RU" dirty="0"/>
              <a:t> бананового </a:t>
            </a:r>
            <a:r>
              <a:rPr lang="ru-RU" dirty="0" err="1"/>
              <a:t>листя</a:t>
            </a:r>
            <a:r>
              <a:rPr lang="ru-RU" dirty="0"/>
              <a:t>, </a:t>
            </a:r>
            <a:r>
              <a:rPr lang="ru-RU" dirty="0" err="1"/>
              <a:t>всередину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неодмінно</a:t>
            </a:r>
            <a:r>
              <a:rPr lang="ru-RU" dirty="0"/>
              <a:t> </a:t>
            </a:r>
            <a:r>
              <a:rPr lang="ru-RU" dirty="0" err="1"/>
              <a:t>ставляться</a:t>
            </a:r>
            <a:r>
              <a:rPr lang="ru-RU" dirty="0"/>
              <a:t> </a:t>
            </a:r>
            <a:r>
              <a:rPr lang="ru-RU" dirty="0" err="1"/>
              <a:t>запалені</a:t>
            </a:r>
            <a:r>
              <a:rPr lang="ru-RU" dirty="0"/>
              <a:t> </a:t>
            </a:r>
            <a:r>
              <a:rPr lang="ru-RU" dirty="0" err="1"/>
              <a:t>свічки</a:t>
            </a:r>
            <a:r>
              <a:rPr lang="ru-RU" dirty="0"/>
              <a:t>. У воду люди </a:t>
            </a:r>
            <a:r>
              <a:rPr lang="ru-RU" dirty="0" err="1"/>
              <a:t>кидають</a:t>
            </a:r>
            <a:r>
              <a:rPr lang="ru-RU" dirty="0"/>
              <a:t> </a:t>
            </a:r>
            <a:r>
              <a:rPr lang="ru-RU" dirty="0" err="1"/>
              <a:t>монети</a:t>
            </a:r>
            <a:r>
              <a:rPr lang="ru-RU" dirty="0"/>
              <a:t> і </a:t>
            </a:r>
            <a:r>
              <a:rPr lang="ru-RU" dirty="0" err="1"/>
              <a:t>квіти</a:t>
            </a:r>
            <a:r>
              <a:rPr lang="ru-RU" dirty="0"/>
              <a:t>. </a:t>
            </a:r>
            <a:r>
              <a:rPr lang="ru-RU" dirty="0" err="1"/>
              <a:t>Тайці</a:t>
            </a:r>
            <a:r>
              <a:rPr lang="ru-RU" dirty="0"/>
              <a:t> свято </a:t>
            </a:r>
            <a:r>
              <a:rPr lang="ru-RU" dirty="0" err="1"/>
              <a:t>вірять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ніч</a:t>
            </a:r>
            <a:r>
              <a:rPr lang="ru-RU" dirty="0"/>
              <a:t> духи </a:t>
            </a:r>
            <a:r>
              <a:rPr lang="ru-RU" dirty="0" err="1"/>
              <a:t>позбавляють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накопичених</a:t>
            </a:r>
            <a:r>
              <a:rPr lang="ru-RU" dirty="0"/>
              <a:t> за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гріхів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10117"/>
            <a:ext cx="4644008" cy="30186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0"/>
            <a:ext cx="4211960" cy="4211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781584"/>
            <a:ext cx="4462197" cy="298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46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світі</a:t>
            </a:r>
            <a:r>
              <a:rPr lang="ru-RU" dirty="0"/>
              <a:t> є </a:t>
            </a:r>
            <a:r>
              <a:rPr lang="ru-RU" dirty="0" err="1"/>
              <a:t>лише</a:t>
            </a:r>
            <a:r>
              <a:rPr lang="ru-RU" dirty="0"/>
              <a:t> два шоу </a:t>
            </a:r>
            <a:r>
              <a:rPr lang="ru-RU" dirty="0" err="1"/>
              <a:t>трансвеститів</a:t>
            </a:r>
            <a:r>
              <a:rPr lang="ru-RU" dirty="0"/>
              <a:t>, і </a:t>
            </a:r>
            <a:r>
              <a:rPr lang="ru-RU" dirty="0" err="1"/>
              <a:t>обидва</a:t>
            </a:r>
            <a:r>
              <a:rPr lang="ru-RU" dirty="0"/>
              <a:t> у </a:t>
            </a:r>
            <a:r>
              <a:rPr lang="ru-RU" dirty="0" err="1"/>
              <a:t>Паттайї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яскраве</a:t>
            </a:r>
            <a:r>
              <a:rPr lang="ru-RU" dirty="0"/>
              <a:t> </a:t>
            </a:r>
            <a:r>
              <a:rPr lang="ru-RU" dirty="0" err="1"/>
              <a:t>видовище</a:t>
            </a:r>
            <a:r>
              <a:rPr lang="ru-RU" dirty="0"/>
              <a:t>, яке </a:t>
            </a:r>
            <a:r>
              <a:rPr lang="ru-RU" dirty="0" err="1"/>
              <a:t>підкреслюється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в </a:t>
            </a:r>
            <a:r>
              <a:rPr lang="ru-RU" dirty="0" err="1"/>
              <a:t>будівлях</a:t>
            </a:r>
            <a:r>
              <a:rPr lang="ru-RU" dirty="0"/>
              <a:t> з </a:t>
            </a:r>
            <a:r>
              <a:rPr lang="ru-RU" dirty="0" err="1"/>
              <a:t>чудовою</a:t>
            </a:r>
            <a:r>
              <a:rPr lang="ru-RU" dirty="0"/>
              <a:t> </a:t>
            </a:r>
            <a:r>
              <a:rPr lang="ru-RU" dirty="0" err="1"/>
              <a:t>архітектурою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88574"/>
            <a:ext cx="6660232" cy="4995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" y="2448761"/>
            <a:ext cx="2927400" cy="43874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74" y="888573"/>
            <a:ext cx="2916988" cy="2187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614" y="3309188"/>
            <a:ext cx="4731749" cy="35488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21342"/>
            <a:ext cx="2365548" cy="35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9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До </a:t>
            </a:r>
            <a:r>
              <a:rPr lang="ru-RU" dirty="0" err="1"/>
              <a:t>ідеальних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для </a:t>
            </a:r>
            <a:r>
              <a:rPr lang="ru-RU" dirty="0" err="1"/>
              <a:t>відпочинку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світову</a:t>
            </a:r>
            <a:r>
              <a:rPr lang="ru-RU" dirty="0"/>
              <a:t> славу,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острів</a:t>
            </a:r>
            <a:r>
              <a:rPr lang="ru-RU" dirty="0"/>
              <a:t>-курорт </a:t>
            </a:r>
            <a:r>
              <a:rPr lang="ru-RU" dirty="0" err="1"/>
              <a:t>Пхукет</a:t>
            </a:r>
            <a:r>
              <a:rPr lang="ru-RU" dirty="0"/>
              <a:t>. Тут </a:t>
            </a:r>
            <a:r>
              <a:rPr lang="ru-RU" dirty="0" err="1"/>
              <a:t>найкращі</a:t>
            </a:r>
            <a:r>
              <a:rPr lang="ru-RU" dirty="0"/>
              <a:t> в </a:t>
            </a:r>
            <a:r>
              <a:rPr lang="ru-RU" dirty="0" err="1"/>
              <a:t>усій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 </a:t>
            </a:r>
            <a:r>
              <a:rPr lang="ru-RU" dirty="0" err="1"/>
              <a:t>пляжі</a:t>
            </a:r>
            <a:r>
              <a:rPr lang="ru-RU" dirty="0"/>
              <a:t>, </a:t>
            </a:r>
            <a:r>
              <a:rPr lang="ru-RU" dirty="0" err="1"/>
              <a:t>чудові</a:t>
            </a:r>
            <a:r>
              <a:rPr lang="ru-RU" dirty="0"/>
              <a:t> </a:t>
            </a:r>
            <a:r>
              <a:rPr lang="ru-RU" dirty="0" err="1"/>
              <a:t>незабутні</a:t>
            </a:r>
            <a:r>
              <a:rPr lang="ru-RU" dirty="0"/>
              <a:t> </a:t>
            </a:r>
            <a:r>
              <a:rPr lang="ru-RU" dirty="0" err="1"/>
              <a:t>краєвиди</a:t>
            </a:r>
            <a:r>
              <a:rPr lang="ru-RU" dirty="0"/>
              <a:t> і великий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готелів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найбільший</a:t>
            </a:r>
            <a:r>
              <a:rPr lang="ru-RU" dirty="0"/>
              <a:t> </a:t>
            </a:r>
            <a:r>
              <a:rPr lang="ru-RU" dirty="0" err="1"/>
              <a:t>острів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простягається</a:t>
            </a:r>
            <a:r>
              <a:rPr lang="ru-RU" dirty="0"/>
              <a:t> на 48 км у </a:t>
            </a:r>
            <a:r>
              <a:rPr lang="ru-RU" dirty="0" err="1"/>
              <a:t>довжину</a:t>
            </a:r>
            <a:r>
              <a:rPr lang="ru-RU" dirty="0"/>
              <a:t> і 21 км у ширину. </a:t>
            </a:r>
            <a:r>
              <a:rPr lang="ru-RU" dirty="0" err="1"/>
              <a:t>Пхукет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статус </a:t>
            </a:r>
            <a:r>
              <a:rPr lang="ru-RU" dirty="0" err="1"/>
              <a:t>окремої</a:t>
            </a:r>
            <a:r>
              <a:rPr lang="ru-RU" dirty="0"/>
              <a:t> </a:t>
            </a:r>
            <a:r>
              <a:rPr lang="ru-RU" dirty="0" err="1"/>
              <a:t>провінції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334608"/>
            <a:ext cx="8280920" cy="529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2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0" y="417375"/>
            <a:ext cx="9025034" cy="601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1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28083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Таїланд</a:t>
            </a:r>
            <a:r>
              <a:rPr lang="ru-RU" dirty="0"/>
              <a:t>- рай для </a:t>
            </a:r>
            <a:r>
              <a:rPr lang="ru-RU" dirty="0" err="1"/>
              <a:t>туристів</a:t>
            </a:r>
            <a:r>
              <a:rPr lang="ru-RU" dirty="0"/>
              <a:t>, </a:t>
            </a:r>
            <a:r>
              <a:rPr lang="ru-RU" dirty="0" err="1"/>
              <a:t>країна</a:t>
            </a:r>
            <a:r>
              <a:rPr lang="ru-RU" dirty="0"/>
              <a:t> з </a:t>
            </a:r>
            <a:r>
              <a:rPr lang="ru-RU" dirty="0" err="1"/>
              <a:t>багатою</a:t>
            </a:r>
            <a:r>
              <a:rPr lang="ru-RU" dirty="0"/>
              <a:t> </a:t>
            </a:r>
            <a:r>
              <a:rPr lang="ru-RU" dirty="0" err="1"/>
              <a:t>історією</a:t>
            </a:r>
            <a:r>
              <a:rPr lang="ru-RU" dirty="0"/>
              <a:t> і культурою.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визначні</a:t>
            </a:r>
            <a:r>
              <a:rPr lang="ru-RU" dirty="0"/>
              <a:t> </a:t>
            </a:r>
            <a:r>
              <a:rPr lang="ru-RU" dirty="0" err="1"/>
              <a:t>пам'ятки</a:t>
            </a:r>
            <a:r>
              <a:rPr lang="ru-RU" dirty="0"/>
              <a:t> туристу за короткий час не </a:t>
            </a:r>
            <a:r>
              <a:rPr lang="ru-RU" dirty="0" err="1"/>
              <a:t>подивитися</a:t>
            </a:r>
            <a:r>
              <a:rPr lang="ru-RU" dirty="0"/>
              <a:t>.</a:t>
            </a:r>
          </a:p>
          <a:p>
            <a:r>
              <a:rPr lang="ru-RU" dirty="0" err="1" smtClean="0"/>
              <a:t>Найбільша</a:t>
            </a:r>
            <a:r>
              <a:rPr lang="ru-RU" dirty="0" smtClean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пізнавального</a:t>
            </a:r>
            <a:r>
              <a:rPr lang="ru-RU" dirty="0"/>
              <a:t> туризму </a:t>
            </a:r>
            <a:r>
              <a:rPr lang="ru-RU" dirty="0" err="1"/>
              <a:t>зосереджена</a:t>
            </a:r>
            <a:r>
              <a:rPr lang="ru-RU" dirty="0"/>
              <a:t> в </a:t>
            </a:r>
            <a:r>
              <a:rPr lang="ru-RU" dirty="0" err="1"/>
              <a:t>столиці</a:t>
            </a:r>
            <a:r>
              <a:rPr lang="ru-RU" dirty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72380"/>
            <a:ext cx="5257006" cy="644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0894" y="0"/>
            <a:ext cx="60330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err="1"/>
              <a:t>Білосніжний</a:t>
            </a:r>
            <a:r>
              <a:rPr lang="ru-RU" dirty="0"/>
              <a:t> </a:t>
            </a:r>
            <a:r>
              <a:rPr lang="ru-RU" dirty="0" err="1"/>
              <a:t>кораловий</a:t>
            </a:r>
            <a:r>
              <a:rPr lang="ru-RU" dirty="0"/>
              <a:t> </a:t>
            </a:r>
            <a:r>
              <a:rPr lang="ru-RU" dirty="0" err="1"/>
              <a:t>пісок</a:t>
            </a:r>
            <a:r>
              <a:rPr lang="ru-RU" dirty="0"/>
              <a:t> </a:t>
            </a:r>
            <a:r>
              <a:rPr lang="ru-RU" dirty="0" err="1"/>
              <a:t>Пхукету</a:t>
            </a:r>
            <a:r>
              <a:rPr lang="ru-RU" dirty="0"/>
              <a:t> </a:t>
            </a:r>
            <a:r>
              <a:rPr lang="ru-RU" dirty="0" err="1"/>
              <a:t>органічно</a:t>
            </a:r>
            <a:r>
              <a:rPr lang="ru-RU" dirty="0"/>
              <a:t> </a:t>
            </a:r>
            <a:r>
              <a:rPr lang="ru-RU" dirty="0" err="1"/>
              <a:t>поєднується</a:t>
            </a:r>
            <a:r>
              <a:rPr lang="ru-RU" dirty="0"/>
              <a:t> з </a:t>
            </a:r>
            <a:r>
              <a:rPr lang="ru-RU" dirty="0" err="1"/>
              <a:t>блакитними</a:t>
            </a:r>
            <a:r>
              <a:rPr lang="ru-RU" dirty="0"/>
              <a:t> водами </a:t>
            </a:r>
            <a:r>
              <a:rPr lang="ru-RU" dirty="0" err="1"/>
              <a:t>Андаманського</a:t>
            </a:r>
            <a:r>
              <a:rPr lang="ru-RU" dirty="0"/>
              <a:t> моря.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 </a:t>
            </a:r>
            <a:r>
              <a:rPr lang="ru-RU" dirty="0" err="1"/>
              <a:t>краєвиди</a:t>
            </a:r>
            <a:r>
              <a:rPr lang="ru-RU" dirty="0"/>
              <a:t> острова </a:t>
            </a:r>
            <a:r>
              <a:rPr lang="ru-RU" dirty="0" err="1"/>
              <a:t>неповторними</a:t>
            </a:r>
            <a:r>
              <a:rPr lang="ru-RU" dirty="0"/>
              <a:t>. </a:t>
            </a:r>
            <a:r>
              <a:rPr lang="ru-RU" dirty="0" err="1"/>
              <a:t>Високі</a:t>
            </a:r>
            <a:r>
              <a:rPr lang="ru-RU" dirty="0"/>
              <a:t> </a:t>
            </a:r>
            <a:r>
              <a:rPr lang="ru-RU" dirty="0" err="1"/>
              <a:t>пагорби</a:t>
            </a:r>
            <a:r>
              <a:rPr lang="ru-RU" dirty="0"/>
              <a:t>, </a:t>
            </a:r>
            <a:r>
              <a:rPr lang="ru-RU" dirty="0" err="1"/>
              <a:t>вкриті</a:t>
            </a:r>
            <a:r>
              <a:rPr lang="ru-RU" dirty="0"/>
              <a:t> густою </a:t>
            </a:r>
            <a:r>
              <a:rPr lang="ru-RU" dirty="0" err="1"/>
              <a:t>тропічною</a:t>
            </a:r>
            <a:r>
              <a:rPr lang="ru-RU" dirty="0"/>
              <a:t> </a:t>
            </a:r>
            <a:r>
              <a:rPr lang="ru-RU" dirty="0" err="1"/>
              <a:t>рослинністю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берега, </a:t>
            </a:r>
            <a:r>
              <a:rPr lang="ru-RU" dirty="0" err="1"/>
              <a:t>змінюються</a:t>
            </a:r>
            <a:r>
              <a:rPr lang="ru-RU" dirty="0"/>
              <a:t> </a:t>
            </a:r>
            <a:r>
              <a:rPr lang="ru-RU" dirty="0" err="1"/>
              <a:t>плантаціями</a:t>
            </a:r>
            <a:r>
              <a:rPr lang="ru-RU" dirty="0"/>
              <a:t> </a:t>
            </a:r>
            <a:r>
              <a:rPr lang="ru-RU" dirty="0" err="1"/>
              <a:t>кокосових</a:t>
            </a:r>
            <a:r>
              <a:rPr lang="ru-RU" dirty="0"/>
              <a:t> пальм. У </a:t>
            </a:r>
            <a:r>
              <a:rPr lang="ru-RU" dirty="0" err="1"/>
              <a:t>зелене</a:t>
            </a:r>
            <a:r>
              <a:rPr lang="ru-RU" dirty="0"/>
              <a:t> </a:t>
            </a:r>
            <a:r>
              <a:rPr lang="ru-RU" dirty="0" err="1"/>
              <a:t>вбрання</a:t>
            </a:r>
            <a:r>
              <a:rPr lang="ru-RU" dirty="0"/>
              <a:t> </a:t>
            </a:r>
            <a:r>
              <a:rPr lang="ru-RU" dirty="0" err="1"/>
              <a:t>ідеально</a:t>
            </a:r>
            <a:r>
              <a:rPr lang="ru-RU" dirty="0"/>
              <a:t> </a:t>
            </a:r>
            <a:r>
              <a:rPr lang="ru-RU" dirty="0" err="1"/>
              <a:t>вмонтовані</a:t>
            </a:r>
            <a:r>
              <a:rPr lang="ru-RU" dirty="0"/>
              <a:t> </a:t>
            </a:r>
            <a:r>
              <a:rPr lang="ru-RU" dirty="0" err="1"/>
              <a:t>готелі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ексклюзивних</a:t>
            </a:r>
            <a:r>
              <a:rPr lang="ru-RU" dirty="0"/>
              <a:t> </a:t>
            </a:r>
            <a:r>
              <a:rPr lang="ru-RU" dirty="0" err="1"/>
              <a:t>найдорожчих</a:t>
            </a:r>
            <a:r>
              <a:rPr lang="ru-RU" dirty="0"/>
              <a:t> для знаменитостей до </a:t>
            </a:r>
            <a:r>
              <a:rPr lang="ru-RU" dirty="0" err="1"/>
              <a:t>дешевих</a:t>
            </a:r>
            <a:r>
              <a:rPr lang="ru-RU" dirty="0"/>
              <a:t> бунгало.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17772"/>
            <a:ext cx="7812360" cy="44402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58" y="11021"/>
            <a:ext cx="3670655" cy="238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3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Особливо </a:t>
            </a:r>
            <a:r>
              <a:rPr lang="ru-RU" dirty="0" err="1"/>
              <a:t>привабливі</a:t>
            </a:r>
            <a:r>
              <a:rPr lang="ru-RU" dirty="0"/>
              <a:t> для </a:t>
            </a:r>
            <a:r>
              <a:rPr lang="ru-RU" dirty="0" err="1"/>
              <a:t>сімейного</a:t>
            </a:r>
            <a:r>
              <a:rPr lang="ru-RU" dirty="0"/>
              <a:t> туризму </a:t>
            </a:r>
            <a:r>
              <a:rPr lang="ru-RU" dirty="0" err="1"/>
              <a:t>курорти</a:t>
            </a:r>
            <a:r>
              <a:rPr lang="ru-RU" dirty="0"/>
              <a:t> </a:t>
            </a:r>
            <a:r>
              <a:rPr lang="ru-RU" dirty="0" err="1"/>
              <a:t>Ча-Ам</a:t>
            </a:r>
            <a:r>
              <a:rPr lang="ru-RU" dirty="0"/>
              <a:t> і </a:t>
            </a:r>
            <a:r>
              <a:rPr lang="ru-RU" dirty="0" err="1"/>
              <a:t>Хуа-Хін</a:t>
            </a:r>
            <a:r>
              <a:rPr lang="ru-RU" dirty="0"/>
              <a:t>. </a:t>
            </a:r>
            <a:r>
              <a:rPr lang="ru-RU" dirty="0" err="1"/>
              <a:t>Останній</a:t>
            </a:r>
            <a:r>
              <a:rPr lang="ru-RU" dirty="0"/>
              <a:t> є одним з </a:t>
            </a:r>
            <a:r>
              <a:rPr lang="ru-RU" dirty="0" err="1"/>
              <a:t>найбільших</a:t>
            </a:r>
            <a:r>
              <a:rPr lang="ru-RU" dirty="0"/>
              <a:t> у </a:t>
            </a:r>
            <a:r>
              <a:rPr lang="ru-RU" dirty="0" err="1"/>
              <a:t>Таїланді</a:t>
            </a:r>
            <a:r>
              <a:rPr lang="ru-RU" dirty="0"/>
              <a:t> </a:t>
            </a:r>
            <a:r>
              <a:rPr lang="ru-RU" dirty="0" err="1"/>
              <a:t>полів</a:t>
            </a:r>
            <a:r>
              <a:rPr lang="ru-RU" dirty="0"/>
              <a:t> для гольфу і </a:t>
            </a:r>
            <a:r>
              <a:rPr lang="ru-RU" dirty="0" err="1"/>
              <a:t>перетворився</a:t>
            </a:r>
            <a:r>
              <a:rPr lang="ru-RU" dirty="0"/>
              <a:t> на зону </a:t>
            </a:r>
            <a:r>
              <a:rPr lang="ru-RU" dirty="0" err="1"/>
              <a:t>відпочинку</a:t>
            </a:r>
            <a:r>
              <a:rPr lang="ru-RU" dirty="0"/>
              <a:t> </a:t>
            </a:r>
            <a:r>
              <a:rPr lang="ru-RU" dirty="0" err="1"/>
              <a:t>столичної</a:t>
            </a:r>
            <a:r>
              <a:rPr lang="ru-RU" dirty="0"/>
              <a:t> </a:t>
            </a:r>
            <a:r>
              <a:rPr lang="ru-RU" dirty="0" err="1"/>
              <a:t>еліти</a:t>
            </a:r>
            <a:r>
              <a:rPr lang="ru-RU" dirty="0"/>
              <a:t>. Тут раз на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перебуває</a:t>
            </a:r>
            <a:r>
              <a:rPr lang="ru-RU" dirty="0"/>
              <a:t> і </a:t>
            </a:r>
            <a:r>
              <a:rPr lang="ru-RU" dirty="0" err="1"/>
              <a:t>королівська</a:t>
            </a:r>
            <a:r>
              <a:rPr lang="ru-RU" dirty="0"/>
              <a:t> родина.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96062"/>
            <a:ext cx="7956377" cy="46619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71" y="-5747"/>
            <a:ext cx="3864429" cy="290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8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Цей</a:t>
            </a:r>
            <a:r>
              <a:rPr lang="ru-RU" dirty="0"/>
              <a:t> курорт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жвавим</a:t>
            </a:r>
            <a:r>
              <a:rPr lang="ru-RU" dirty="0"/>
              <a:t> </a:t>
            </a:r>
            <a:r>
              <a:rPr lang="ru-RU" dirty="0" err="1"/>
              <a:t>нічним</a:t>
            </a:r>
            <a:r>
              <a:rPr lang="ru-RU" dirty="0"/>
              <a:t> ринком.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23" y="485964"/>
            <a:ext cx="4649175" cy="3178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23" y="3664510"/>
            <a:ext cx="4993906" cy="31466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523" y="499223"/>
            <a:ext cx="4590800" cy="30605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01" y="3573016"/>
            <a:ext cx="4873616" cy="324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86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98" y="6927"/>
            <a:ext cx="90080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Mae </a:t>
            </a:r>
            <a:r>
              <a:rPr lang="en-US" dirty="0"/>
              <a:t>Hong Son- 7 </a:t>
            </a:r>
            <a:r>
              <a:rPr lang="ru-RU" dirty="0" err="1"/>
              <a:t>або</a:t>
            </a:r>
            <a:r>
              <a:rPr lang="ru-RU" dirty="0"/>
              <a:t> 8 годин на </a:t>
            </a:r>
            <a:r>
              <a:rPr lang="ru-RU" dirty="0" err="1"/>
              <a:t>автобусі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Чанг</a:t>
            </a:r>
            <a:r>
              <a:rPr lang="ru-RU" dirty="0"/>
              <a:t> </a:t>
            </a:r>
            <a:r>
              <a:rPr lang="ru-RU" dirty="0" err="1"/>
              <a:t>Маї</a:t>
            </a:r>
            <a:r>
              <a:rPr lang="ru-RU" dirty="0"/>
              <a:t>. Тут є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. </a:t>
            </a:r>
            <a:r>
              <a:rPr lang="ru-RU" dirty="0" err="1"/>
              <a:t>Варто</a:t>
            </a:r>
            <a:r>
              <a:rPr lang="ru-RU" dirty="0"/>
              <a:t> на </a:t>
            </a:r>
            <a:r>
              <a:rPr lang="ru-RU" dirty="0" err="1"/>
              <a:t>цілий</a:t>
            </a:r>
            <a:r>
              <a:rPr lang="ru-RU" dirty="0"/>
              <a:t> день </a:t>
            </a:r>
            <a:r>
              <a:rPr lang="ru-RU" dirty="0" err="1"/>
              <a:t>піти</a:t>
            </a:r>
            <a:r>
              <a:rPr lang="ru-RU" dirty="0"/>
              <a:t> в </a:t>
            </a:r>
            <a:r>
              <a:rPr lang="ru-RU" dirty="0" err="1"/>
              <a:t>похід</a:t>
            </a:r>
            <a:r>
              <a:rPr lang="ru-RU" dirty="0"/>
              <a:t> у гори </a:t>
            </a:r>
            <a:r>
              <a:rPr lang="en-US" dirty="0" err="1"/>
              <a:t>Thongchai</a:t>
            </a:r>
            <a:r>
              <a:rPr lang="en-US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вдасться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зможете</a:t>
            </a:r>
            <a:r>
              <a:rPr lang="ru-RU" dirty="0"/>
              <a:t> </a:t>
            </a:r>
            <a:r>
              <a:rPr lang="ru-RU" dirty="0" err="1"/>
              <a:t>відвідати</a:t>
            </a:r>
            <a:r>
              <a:rPr lang="ru-RU" dirty="0"/>
              <a:t> </a:t>
            </a:r>
            <a:r>
              <a:rPr lang="ru-RU" dirty="0" err="1"/>
              <a:t>водоспад</a:t>
            </a:r>
            <a:r>
              <a:rPr lang="ru-RU" dirty="0"/>
              <a:t>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Pha</a:t>
            </a:r>
            <a:r>
              <a:rPr lang="en-US" dirty="0"/>
              <a:t>. Mae Hong Son </a:t>
            </a:r>
            <a:r>
              <a:rPr lang="ru-RU" dirty="0" err="1"/>
              <a:t>ідеально</a:t>
            </a:r>
            <a:r>
              <a:rPr lang="ru-RU" dirty="0"/>
              <a:t> </a:t>
            </a:r>
            <a:r>
              <a:rPr lang="ru-RU" dirty="0" err="1"/>
              <a:t>підходить</a:t>
            </a:r>
            <a:r>
              <a:rPr lang="ru-RU" dirty="0"/>
              <a:t> для </a:t>
            </a:r>
            <a:r>
              <a:rPr lang="ru-RU" dirty="0" err="1"/>
              <a:t>придбання</a:t>
            </a:r>
            <a:r>
              <a:rPr lang="ru-RU" dirty="0"/>
              <a:t> </a:t>
            </a:r>
            <a:r>
              <a:rPr lang="ru-RU" dirty="0" err="1"/>
              <a:t>унікальних</a:t>
            </a:r>
            <a:r>
              <a:rPr lang="ru-RU" dirty="0"/>
              <a:t> </a:t>
            </a:r>
            <a:r>
              <a:rPr lang="ru-RU" dirty="0" err="1"/>
              <a:t>сувенірів</a:t>
            </a:r>
            <a:r>
              <a:rPr lang="ru-RU" dirty="0"/>
              <a:t> на </a:t>
            </a:r>
            <a:r>
              <a:rPr lang="ru-RU" dirty="0" err="1"/>
              <a:t>згадку</a:t>
            </a:r>
            <a:r>
              <a:rPr lang="ru-RU" dirty="0"/>
              <a:t>. Тут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живуть</a:t>
            </a:r>
            <a:r>
              <a:rPr lang="ru-RU" dirty="0"/>
              <a:t> </a:t>
            </a:r>
            <a:r>
              <a:rPr lang="en-US" dirty="0" err="1"/>
              <a:t>Padaung</a:t>
            </a:r>
            <a:r>
              <a:rPr lang="en-US" dirty="0"/>
              <a:t> (</a:t>
            </a:r>
            <a:r>
              <a:rPr lang="ru-RU" dirty="0"/>
              <a:t>з </a:t>
            </a:r>
            <a:r>
              <a:rPr lang="ru-RU" dirty="0" err="1"/>
              <a:t>довгими</a:t>
            </a:r>
            <a:r>
              <a:rPr lang="ru-RU" dirty="0"/>
              <a:t> </a:t>
            </a:r>
            <a:r>
              <a:rPr lang="ru-RU" dirty="0" err="1"/>
              <a:t>шиями</a:t>
            </a:r>
            <a:r>
              <a:rPr lang="ru-RU" dirty="0"/>
              <a:t>) народ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каренів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приїхали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Східної</a:t>
            </a:r>
            <a:r>
              <a:rPr lang="ru-RU" dirty="0"/>
              <a:t> </a:t>
            </a:r>
            <a:r>
              <a:rPr lang="ru-RU" dirty="0" err="1"/>
              <a:t>Бірми</a:t>
            </a:r>
            <a:r>
              <a:rPr lang="ru-RU" dirty="0"/>
              <a:t>. Вони </a:t>
            </a:r>
            <a:r>
              <a:rPr lang="ru-RU" dirty="0" err="1"/>
              <a:t>мають</a:t>
            </a:r>
            <a:r>
              <a:rPr lang="ru-RU" dirty="0"/>
              <a:t> свою </a:t>
            </a:r>
            <a:r>
              <a:rPr lang="ru-RU" dirty="0" err="1"/>
              <a:t>власну</a:t>
            </a:r>
            <a:r>
              <a:rPr lang="ru-RU" dirty="0"/>
              <a:t> </a:t>
            </a:r>
            <a:r>
              <a:rPr lang="ru-RU" dirty="0" err="1"/>
              <a:t>мову</a:t>
            </a:r>
            <a:r>
              <a:rPr lang="ru-RU" dirty="0"/>
              <a:t> і </a:t>
            </a:r>
            <a:r>
              <a:rPr lang="ru-RU" dirty="0" err="1"/>
              <a:t>називають</a:t>
            </a:r>
            <a:r>
              <a:rPr lang="ru-RU" dirty="0"/>
              <a:t> себе «Лае Кура» </a:t>
            </a:r>
            <a:r>
              <a:rPr lang="ru-RU" dirty="0" err="1"/>
              <a:t>або</a:t>
            </a:r>
            <a:r>
              <a:rPr lang="ru-RU" dirty="0"/>
              <a:t> «</a:t>
            </a:r>
            <a:r>
              <a:rPr lang="ru-RU" dirty="0" err="1"/>
              <a:t>Каян</a:t>
            </a:r>
            <a:r>
              <a:rPr lang="ru-RU" dirty="0"/>
              <a:t>». </a:t>
            </a:r>
            <a:r>
              <a:rPr lang="ru-RU" dirty="0" err="1"/>
              <a:t>Жінки</a:t>
            </a:r>
            <a:r>
              <a:rPr lang="ru-RU" dirty="0"/>
              <a:t> </a:t>
            </a:r>
            <a:r>
              <a:rPr lang="en-US" dirty="0" err="1"/>
              <a:t>Padaung</a:t>
            </a:r>
            <a:r>
              <a:rPr lang="en-US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мідні</a:t>
            </a:r>
            <a:r>
              <a:rPr lang="ru-RU" dirty="0"/>
              <a:t> </a:t>
            </a:r>
            <a:r>
              <a:rPr lang="ru-RU" dirty="0" err="1"/>
              <a:t>кільця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розтягнути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шиї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56" y="1796311"/>
            <a:ext cx="6732240" cy="50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971"/>
            <a:ext cx="56521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Туристів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цікавлять</a:t>
            </a:r>
            <a:r>
              <a:rPr lang="ru-RU" dirty="0"/>
              <a:t> </a:t>
            </a:r>
            <a:r>
              <a:rPr lang="ru-RU" dirty="0" err="1"/>
              <a:t>релігія</a:t>
            </a:r>
            <a:r>
              <a:rPr lang="ru-RU" dirty="0"/>
              <a:t> і </a:t>
            </a:r>
            <a:r>
              <a:rPr lang="ru-RU" dirty="0" err="1"/>
              <a:t>традиції</a:t>
            </a:r>
            <a:r>
              <a:rPr lang="ru-RU" dirty="0"/>
              <a:t> </a:t>
            </a:r>
            <a:r>
              <a:rPr lang="ru-RU" dirty="0" err="1"/>
              <a:t>тайців</a:t>
            </a:r>
            <a:r>
              <a:rPr lang="ru-RU" dirty="0"/>
              <a:t>. Буддизм тут є державною </a:t>
            </a:r>
            <a:r>
              <a:rPr lang="ru-RU" dirty="0" err="1"/>
              <a:t>релігією</a:t>
            </a:r>
            <a:r>
              <a:rPr lang="ru-RU" dirty="0"/>
              <a:t>, яку </a:t>
            </a:r>
            <a:r>
              <a:rPr lang="ru-RU" dirty="0" err="1"/>
              <a:t>сповідують</a:t>
            </a:r>
            <a:r>
              <a:rPr lang="ru-RU" dirty="0"/>
              <a:t> до 95%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 </a:t>
            </a:r>
            <a:r>
              <a:rPr lang="ru-RU" dirty="0" err="1"/>
              <a:t>Решта</a:t>
            </a:r>
            <a:r>
              <a:rPr lang="ru-RU" dirty="0"/>
              <a:t> </a:t>
            </a:r>
            <a:r>
              <a:rPr lang="ru-RU" dirty="0" err="1"/>
              <a:t>віддають</a:t>
            </a:r>
            <a:r>
              <a:rPr lang="ru-RU" dirty="0"/>
              <a:t> </a:t>
            </a:r>
            <a:r>
              <a:rPr lang="ru-RU" dirty="0" err="1"/>
              <a:t>перевагу</a:t>
            </a:r>
            <a:r>
              <a:rPr lang="ru-RU" dirty="0"/>
              <a:t> </a:t>
            </a:r>
            <a:r>
              <a:rPr lang="ru-RU" dirty="0" err="1"/>
              <a:t>ісламу</a:t>
            </a:r>
            <a:r>
              <a:rPr lang="ru-RU" dirty="0"/>
              <a:t>, </a:t>
            </a:r>
            <a:r>
              <a:rPr lang="ru-RU" dirty="0" err="1"/>
              <a:t>християнству</a:t>
            </a:r>
            <a:r>
              <a:rPr lang="ru-RU" dirty="0"/>
              <a:t> і </a:t>
            </a:r>
            <a:r>
              <a:rPr lang="ru-RU" dirty="0" err="1"/>
              <a:t>конфуціанству</a:t>
            </a:r>
            <a:r>
              <a:rPr lang="ru-RU" dirty="0"/>
              <a:t>. За </a:t>
            </a:r>
            <a:r>
              <a:rPr lang="ru-RU" dirty="0" err="1"/>
              <a:t>століття</a:t>
            </a:r>
            <a:r>
              <a:rPr lang="ru-RU" dirty="0"/>
              <a:t> тай-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побудували</a:t>
            </a:r>
            <a:r>
              <a:rPr lang="ru-RU" dirty="0"/>
              <a:t>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храмів</a:t>
            </a:r>
            <a:r>
              <a:rPr lang="ru-RU" dirty="0"/>
              <a:t>, </a:t>
            </a:r>
            <a:r>
              <a:rPr lang="ru-RU" dirty="0" err="1"/>
              <a:t>присвячених</a:t>
            </a:r>
            <a:r>
              <a:rPr lang="ru-RU" dirty="0"/>
              <a:t> </a:t>
            </a:r>
            <a:r>
              <a:rPr lang="ru-RU" dirty="0" err="1"/>
              <a:t>Будді</a:t>
            </a:r>
            <a:r>
              <a:rPr lang="ru-RU" dirty="0"/>
              <a:t>. Все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доповнює</a:t>
            </a:r>
            <a:r>
              <a:rPr lang="ru-RU" dirty="0"/>
              <a:t> </a:t>
            </a:r>
            <a:r>
              <a:rPr lang="ru-RU" dirty="0" err="1"/>
              <a:t>величезна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зображень</a:t>
            </a:r>
            <a:r>
              <a:rPr lang="ru-RU" dirty="0"/>
              <a:t> </a:t>
            </a:r>
            <a:r>
              <a:rPr lang="ru-RU" dirty="0" err="1"/>
              <a:t>Будди</a:t>
            </a:r>
            <a:r>
              <a:rPr lang="ru-RU" dirty="0"/>
              <a:t> і </a:t>
            </a:r>
            <a:r>
              <a:rPr lang="ru-RU" dirty="0" err="1"/>
              <a:t>ціла</a:t>
            </a:r>
            <a:r>
              <a:rPr lang="ru-RU" dirty="0"/>
              <a:t> </a:t>
            </a:r>
            <a:r>
              <a:rPr lang="ru-RU" dirty="0" err="1"/>
              <a:t>армія</a:t>
            </a:r>
            <a:r>
              <a:rPr lang="ru-RU" dirty="0"/>
              <a:t> </a:t>
            </a:r>
            <a:r>
              <a:rPr lang="ru-RU" dirty="0" err="1"/>
              <a:t>ченців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тайський</a:t>
            </a:r>
            <a:r>
              <a:rPr lang="ru-RU" dirty="0"/>
              <a:t> буддист, </a:t>
            </a:r>
            <a:r>
              <a:rPr lang="ru-RU" dirty="0" err="1"/>
              <a:t>починаючи</a:t>
            </a:r>
            <a:r>
              <a:rPr lang="ru-RU" dirty="0"/>
              <a:t> з 20 </a:t>
            </a:r>
            <a:r>
              <a:rPr lang="ru-RU" dirty="0" err="1"/>
              <a:t>років</a:t>
            </a:r>
            <a:r>
              <a:rPr lang="ru-RU" dirty="0"/>
              <a:t>, повинен </a:t>
            </a:r>
            <a:r>
              <a:rPr lang="ru-RU" dirty="0" err="1"/>
              <a:t>хоча</a:t>
            </a:r>
            <a:r>
              <a:rPr lang="ru-RU" dirty="0"/>
              <a:t> б раз за </a:t>
            </a:r>
            <a:r>
              <a:rPr lang="ru-RU" dirty="0" err="1"/>
              <a:t>життя</a:t>
            </a:r>
            <a:r>
              <a:rPr lang="ru-RU" dirty="0"/>
              <a:t> стати </a:t>
            </a:r>
            <a:r>
              <a:rPr lang="ru-RU" dirty="0" err="1"/>
              <a:t>ченцем</a:t>
            </a:r>
            <a:r>
              <a:rPr lang="ru-RU" dirty="0"/>
              <a:t> </a:t>
            </a:r>
            <a:r>
              <a:rPr lang="ru-RU" dirty="0" err="1"/>
              <a:t>терміном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тижнів</a:t>
            </a:r>
            <a:r>
              <a:rPr lang="ru-RU" dirty="0"/>
              <a:t> до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місяців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0" y="32048"/>
            <a:ext cx="2762250" cy="2228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9292"/>
            <a:ext cx="6090836" cy="39468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107" y="2120280"/>
            <a:ext cx="3810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3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66" y="24407"/>
            <a:ext cx="5061790" cy="2928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err="1"/>
              <a:t>Європейці</a:t>
            </a:r>
            <a:r>
              <a:rPr lang="ru-RU" dirty="0"/>
              <a:t> з </a:t>
            </a:r>
            <a:r>
              <a:rPr lang="ru-RU" dirty="0" err="1"/>
              <a:t>цікавістю</a:t>
            </a:r>
            <a:r>
              <a:rPr lang="ru-RU" dirty="0"/>
              <a:t> </a:t>
            </a:r>
            <a:r>
              <a:rPr lang="ru-RU" dirty="0" err="1"/>
              <a:t>спостерігають</a:t>
            </a:r>
            <a:r>
              <a:rPr lang="ru-RU" dirty="0"/>
              <a:t> за </a:t>
            </a:r>
            <a:r>
              <a:rPr lang="ru-RU" dirty="0" err="1"/>
              <a:t>релігійним</a:t>
            </a:r>
            <a:r>
              <a:rPr lang="ru-RU" dirty="0"/>
              <a:t> </a:t>
            </a:r>
            <a:r>
              <a:rPr lang="ru-RU" dirty="0" err="1"/>
              <a:t>життям</a:t>
            </a:r>
            <a:r>
              <a:rPr lang="ru-RU" dirty="0"/>
              <a:t> </a:t>
            </a:r>
            <a:r>
              <a:rPr lang="ru-RU" dirty="0" err="1"/>
              <a:t>Таїланду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вражає</a:t>
            </a:r>
            <a:r>
              <a:rPr lang="ru-RU" dirty="0"/>
              <a:t> </a:t>
            </a:r>
            <a:r>
              <a:rPr lang="ru-RU" dirty="0" err="1"/>
              <a:t>пошана</a:t>
            </a:r>
            <a:r>
              <a:rPr lang="ru-RU" dirty="0"/>
              <a:t>,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оточені</a:t>
            </a:r>
            <a:r>
              <a:rPr lang="ru-RU" dirty="0"/>
              <a:t> </a:t>
            </a:r>
            <a:r>
              <a:rPr lang="ru-RU" dirty="0" err="1"/>
              <a:t>буддистські</a:t>
            </a:r>
            <a:r>
              <a:rPr lang="ru-RU" dirty="0"/>
              <a:t> </a:t>
            </a:r>
            <a:r>
              <a:rPr lang="ru-RU" dirty="0" err="1"/>
              <a:t>ченці</a:t>
            </a:r>
            <a:r>
              <a:rPr lang="ru-RU" dirty="0"/>
              <a:t>. Вони не </a:t>
            </a:r>
            <a:r>
              <a:rPr lang="ru-RU" dirty="0" err="1"/>
              <a:t>займаються</a:t>
            </a:r>
            <a:r>
              <a:rPr lang="ru-RU" dirty="0"/>
              <a:t> </a:t>
            </a:r>
            <a:r>
              <a:rPr lang="ru-RU" dirty="0" err="1"/>
              <a:t>виробничою</a:t>
            </a:r>
            <a:r>
              <a:rPr lang="ru-RU" dirty="0"/>
              <a:t> </a:t>
            </a:r>
            <a:r>
              <a:rPr lang="ru-RU" dirty="0" err="1"/>
              <a:t>працею</a:t>
            </a:r>
            <a:r>
              <a:rPr lang="ru-RU" dirty="0"/>
              <a:t> і тому </a:t>
            </a:r>
            <a:r>
              <a:rPr lang="ru-RU" dirty="0" err="1"/>
              <a:t>знаходяться</a:t>
            </a:r>
            <a:r>
              <a:rPr lang="ru-RU" dirty="0"/>
              <a:t> на </a:t>
            </a:r>
            <a:r>
              <a:rPr lang="ru-RU" dirty="0" err="1"/>
              <a:t>утриманні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 </a:t>
            </a:r>
            <a:r>
              <a:rPr lang="ru-RU" dirty="0" err="1"/>
              <a:t>Туристів</a:t>
            </a:r>
            <a:r>
              <a:rPr lang="ru-RU" dirty="0"/>
              <a:t> </a:t>
            </a:r>
            <a:r>
              <a:rPr lang="ru-RU" dirty="0" err="1"/>
              <a:t>приваблюють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ченців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обходять</a:t>
            </a:r>
            <a:r>
              <a:rPr lang="ru-RU" dirty="0"/>
              <a:t> </a:t>
            </a:r>
            <a:r>
              <a:rPr lang="ru-RU" dirty="0" err="1"/>
              <a:t>будинки</a:t>
            </a:r>
            <a:r>
              <a:rPr lang="ru-RU" dirty="0"/>
              <a:t> </a:t>
            </a:r>
            <a:r>
              <a:rPr lang="ru-RU" dirty="0" err="1"/>
              <a:t>заради</a:t>
            </a:r>
            <a:r>
              <a:rPr lang="ru-RU" dirty="0"/>
              <a:t> подаяния. Подати </a:t>
            </a:r>
            <a:r>
              <a:rPr lang="ru-RU" dirty="0" err="1"/>
              <a:t>ченцю</a:t>
            </a:r>
            <a:r>
              <a:rPr lang="ru-RU" dirty="0"/>
              <a:t> за </a:t>
            </a:r>
            <a:r>
              <a:rPr lang="ru-RU" dirty="0" err="1"/>
              <a:t>філософією</a:t>
            </a:r>
            <a:r>
              <a:rPr lang="ru-RU" dirty="0"/>
              <a:t> буддизму </a:t>
            </a:r>
            <a:r>
              <a:rPr lang="ru-RU" dirty="0" err="1"/>
              <a:t>вважається</a:t>
            </a:r>
            <a:r>
              <a:rPr lang="ru-RU" dirty="0"/>
              <a:t> доброю справою, яка буде </a:t>
            </a:r>
            <a:r>
              <a:rPr lang="ru-RU" dirty="0" err="1"/>
              <a:t>зарахована</a:t>
            </a:r>
            <a:r>
              <a:rPr lang="ru-RU" dirty="0"/>
              <a:t> у </a:t>
            </a:r>
            <a:r>
              <a:rPr lang="ru-RU" dirty="0" err="1"/>
              <a:t>майбутньому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923" y="3799858"/>
            <a:ext cx="3002003" cy="18842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6" y="2952750"/>
            <a:ext cx="5905500" cy="3905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800" y="0"/>
            <a:ext cx="444758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21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856"/>
            <a:ext cx="92525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Туристам,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приїжджають</a:t>
            </a:r>
            <a:r>
              <a:rPr lang="ru-RU" dirty="0"/>
              <a:t> до </a:t>
            </a:r>
            <a:r>
              <a:rPr lang="ru-RU" dirty="0" err="1"/>
              <a:t>Таїланду</a:t>
            </a:r>
            <a:r>
              <a:rPr lang="ru-RU" dirty="0"/>
              <a:t>,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пам'ятати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голова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у </a:t>
            </a:r>
            <a:r>
              <a:rPr lang="ru-RU" dirty="0" err="1"/>
              <a:t>тайців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священною. Там за </a:t>
            </a:r>
            <a:r>
              <a:rPr lang="ru-RU" dirty="0" err="1"/>
              <a:t>їхніми</a:t>
            </a:r>
            <a:r>
              <a:rPr lang="ru-RU" dirty="0"/>
              <a:t> </a:t>
            </a:r>
            <a:r>
              <a:rPr lang="ru-RU" dirty="0" err="1"/>
              <a:t>віруваннями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дух,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оберігає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Тому </a:t>
            </a:r>
            <a:r>
              <a:rPr lang="ru-RU" dirty="0" err="1"/>
              <a:t>торкнутися</a:t>
            </a:r>
            <a:r>
              <a:rPr lang="ru-RU" dirty="0"/>
              <a:t> </a:t>
            </a:r>
            <a:r>
              <a:rPr lang="ru-RU" dirty="0" err="1"/>
              <a:t>чужої</a:t>
            </a:r>
            <a:r>
              <a:rPr lang="ru-RU" dirty="0"/>
              <a:t> </a:t>
            </a:r>
            <a:r>
              <a:rPr lang="ru-RU" dirty="0" err="1"/>
              <a:t>голови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образити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Тайці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стриманий</a:t>
            </a:r>
            <a:r>
              <a:rPr lang="ru-RU" dirty="0"/>
              <a:t> народ, </a:t>
            </a:r>
            <a:r>
              <a:rPr lang="ru-RU" dirty="0" err="1"/>
              <a:t>який</a:t>
            </a:r>
            <a:r>
              <a:rPr lang="ru-RU" dirty="0"/>
              <a:t> не любить </a:t>
            </a:r>
            <a:r>
              <a:rPr lang="ru-RU" dirty="0" err="1"/>
              <a:t>фамільярності</a:t>
            </a:r>
            <a:r>
              <a:rPr lang="ru-RU" dirty="0"/>
              <a:t>. </a:t>
            </a:r>
            <a:r>
              <a:rPr lang="ru-RU" dirty="0" err="1"/>
              <a:t>Говорити</a:t>
            </a:r>
            <a:r>
              <a:rPr lang="ru-RU" dirty="0"/>
              <a:t> </a:t>
            </a:r>
            <a:r>
              <a:rPr lang="ru-RU" dirty="0" err="1"/>
              <a:t>емоційно</a:t>
            </a:r>
            <a:r>
              <a:rPr lang="ru-RU" dirty="0"/>
              <a:t>, плеска-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когось</a:t>
            </a:r>
            <a:r>
              <a:rPr lang="ru-RU" dirty="0"/>
              <a:t> по плечу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некоректним</a:t>
            </a:r>
            <a:r>
              <a:rPr lang="ru-RU" dirty="0"/>
              <a:t> і </a:t>
            </a:r>
            <a:r>
              <a:rPr lang="ru-RU" dirty="0" err="1"/>
              <a:t>викликає</a:t>
            </a:r>
            <a:r>
              <a:rPr lang="ru-RU" dirty="0"/>
              <a:t> у </a:t>
            </a:r>
            <a:r>
              <a:rPr lang="ru-RU" dirty="0" err="1"/>
              <a:t>тайців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занепокоєння</a:t>
            </a:r>
            <a:r>
              <a:rPr lang="ru-RU" dirty="0"/>
              <a:t>. Вони </a:t>
            </a:r>
            <a:r>
              <a:rPr lang="ru-RU" dirty="0" err="1"/>
              <a:t>раді</a:t>
            </a:r>
            <a:r>
              <a:rPr lang="ru-RU" dirty="0"/>
              <a:t>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послугу</a:t>
            </a:r>
            <a:r>
              <a:rPr lang="ru-RU" dirty="0"/>
              <a:t>, але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втрачають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гідності</a:t>
            </a:r>
            <a:r>
              <a:rPr lang="ru-RU" dirty="0"/>
              <a:t>. </a:t>
            </a:r>
            <a:r>
              <a:rPr lang="ru-RU" dirty="0" err="1"/>
              <a:t>Тайці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посміхаються</a:t>
            </a:r>
            <a:r>
              <a:rPr lang="ru-RU" dirty="0"/>
              <a:t>, вони </a:t>
            </a:r>
            <a:r>
              <a:rPr lang="ru-RU" dirty="0" err="1"/>
              <a:t>життєрадісні</a:t>
            </a:r>
            <a:r>
              <a:rPr lang="ru-RU" dirty="0"/>
              <a:t> і </a:t>
            </a:r>
            <a:r>
              <a:rPr lang="ru-RU" dirty="0" err="1"/>
              <a:t>терпимі</a:t>
            </a:r>
            <a:r>
              <a:rPr lang="ru-RU" dirty="0"/>
              <a:t> до </a:t>
            </a:r>
            <a:r>
              <a:rPr lang="ru-RU" dirty="0" err="1"/>
              <a:t>туристів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приносять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прибутки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78644"/>
            <a:ext cx="7471997" cy="430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92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609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Таїланд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задіяв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рекреаційних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. Туризм приносить до бюджету </a:t>
            </a:r>
            <a:r>
              <a:rPr lang="ru-RU" dirty="0" err="1"/>
              <a:t>країни</a:t>
            </a:r>
            <a:r>
              <a:rPr lang="ru-RU" dirty="0"/>
              <a:t> до 17 млрд дол. США. </a:t>
            </a:r>
            <a:r>
              <a:rPr lang="ru-RU" dirty="0" err="1"/>
              <a:t>Велику</a:t>
            </a:r>
            <a:r>
              <a:rPr lang="ru-RU" dirty="0"/>
              <a:t> шкоду </a:t>
            </a:r>
            <a:r>
              <a:rPr lang="ru-RU" dirty="0" err="1"/>
              <a:t>рекреаційно-туристичному</a:t>
            </a:r>
            <a:r>
              <a:rPr lang="ru-RU" dirty="0"/>
              <a:t> </a:t>
            </a:r>
            <a:r>
              <a:rPr lang="ru-RU" dirty="0" err="1"/>
              <a:t>господарству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завдало</a:t>
            </a:r>
            <a:r>
              <a:rPr lang="ru-RU" dirty="0"/>
              <a:t> </a:t>
            </a:r>
            <a:r>
              <a:rPr lang="ru-RU" dirty="0" err="1"/>
              <a:t>цунамі</a:t>
            </a:r>
            <a:r>
              <a:rPr lang="ru-RU" dirty="0"/>
              <a:t> 2004 p.,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Таїланд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відновив</a:t>
            </a:r>
            <a:r>
              <a:rPr lang="ru-RU" dirty="0"/>
              <a:t> свою </a:t>
            </a:r>
            <a:r>
              <a:rPr lang="ru-RU" dirty="0" err="1"/>
              <a:t>рекреаційну</a:t>
            </a:r>
            <a:r>
              <a:rPr lang="ru-RU" dirty="0"/>
              <a:t> </a:t>
            </a:r>
            <a:r>
              <a:rPr lang="ru-RU" dirty="0" err="1"/>
              <a:t>інфраструктуру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15070"/>
            <a:ext cx="8208912" cy="500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0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28802"/>
            <a:ext cx="7620000" cy="5715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37464" y="188640"/>
            <a:ext cx="1808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Кінець</a:t>
            </a:r>
            <a:r>
              <a:rPr lang="ru-RU" sz="3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9536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963" y="13789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Храм Ват По </a:t>
            </a:r>
            <a:r>
              <a:rPr lang="ru-RU" dirty="0" err="1"/>
              <a:t>цікавий</a:t>
            </a:r>
            <a:r>
              <a:rPr lang="ru-RU" dirty="0"/>
              <a:t> </a:t>
            </a:r>
            <a:r>
              <a:rPr lang="ru-RU" dirty="0" err="1"/>
              <a:t>величезною</a:t>
            </a:r>
            <a:r>
              <a:rPr lang="ru-RU" dirty="0"/>
              <a:t> </a:t>
            </a:r>
            <a:r>
              <a:rPr lang="ru-RU" dirty="0" err="1"/>
              <a:t>фігурою</a:t>
            </a:r>
            <a:r>
              <a:rPr lang="ru-RU" dirty="0"/>
              <a:t> </a:t>
            </a:r>
            <a:r>
              <a:rPr lang="ru-RU" dirty="0" err="1"/>
              <a:t>Будди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лежить</a:t>
            </a:r>
            <a:r>
              <a:rPr lang="ru-RU" dirty="0"/>
              <a:t>.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скульптури</a:t>
            </a:r>
            <a:r>
              <a:rPr lang="ru-RU" dirty="0"/>
              <a:t> </a:t>
            </a:r>
            <a:r>
              <a:rPr lang="ru-RU" dirty="0" err="1"/>
              <a:t>справді</a:t>
            </a:r>
            <a:r>
              <a:rPr lang="ru-RU" dirty="0"/>
              <a:t> </a:t>
            </a:r>
            <a:r>
              <a:rPr lang="ru-RU" dirty="0" err="1"/>
              <a:t>вражають</a:t>
            </a:r>
            <a:r>
              <a:rPr lang="ru-RU" dirty="0"/>
              <a:t> - 49 м у </a:t>
            </a:r>
            <a:r>
              <a:rPr lang="ru-RU" dirty="0" err="1"/>
              <a:t>довжину</a:t>
            </a:r>
            <a:r>
              <a:rPr lang="ru-RU" dirty="0"/>
              <a:t> і 12 м у </a:t>
            </a:r>
            <a:r>
              <a:rPr lang="ru-RU" dirty="0" err="1"/>
              <a:t>висоту</a:t>
            </a:r>
            <a:r>
              <a:rPr lang="ru-RU" dirty="0"/>
              <a:t>. Лише </a:t>
            </a:r>
            <a:r>
              <a:rPr lang="ru-RU" dirty="0" err="1"/>
              <a:t>ступні</a:t>
            </a:r>
            <a:r>
              <a:rPr lang="ru-RU" dirty="0"/>
              <a:t> </a:t>
            </a:r>
            <a:r>
              <a:rPr lang="ru-RU" dirty="0" err="1"/>
              <a:t>досягають</a:t>
            </a:r>
            <a:r>
              <a:rPr lang="ru-RU" dirty="0"/>
              <a:t> 5 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3" y="1723622"/>
            <a:ext cx="4512060" cy="3059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963" y="131814"/>
            <a:ext cx="4314056" cy="32355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1" y="3264452"/>
            <a:ext cx="5170107" cy="346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56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Не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привабливою</a:t>
            </a:r>
            <a:r>
              <a:rPr lang="ru-RU" dirty="0"/>
              <a:t> є Золота гора - </a:t>
            </a:r>
            <a:r>
              <a:rPr lang="ru-RU" dirty="0" err="1"/>
              <a:t>покритий</a:t>
            </a:r>
            <a:r>
              <a:rPr lang="ru-RU" dirty="0"/>
              <a:t> </a:t>
            </a:r>
            <a:r>
              <a:rPr lang="ru-RU" dirty="0" err="1"/>
              <a:t>благородним</a:t>
            </a:r>
            <a:r>
              <a:rPr lang="ru-RU" dirty="0"/>
              <a:t> </a:t>
            </a:r>
            <a:r>
              <a:rPr lang="ru-RU" dirty="0" err="1"/>
              <a:t>металом</a:t>
            </a:r>
            <a:r>
              <a:rPr lang="ru-RU" dirty="0"/>
              <a:t> </a:t>
            </a:r>
            <a:r>
              <a:rPr lang="ru-RU" dirty="0" err="1"/>
              <a:t>буддійський</a:t>
            </a:r>
            <a:r>
              <a:rPr lang="ru-RU" dirty="0"/>
              <a:t> храм,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стоїть</a:t>
            </a:r>
            <a:r>
              <a:rPr lang="ru-RU" dirty="0"/>
              <a:t> на штучно </a:t>
            </a:r>
            <a:r>
              <a:rPr lang="ru-RU" dirty="0" err="1"/>
              <a:t>створеному</a:t>
            </a:r>
            <a:r>
              <a:rPr lang="ru-RU" dirty="0"/>
              <a:t> </a:t>
            </a:r>
            <a:r>
              <a:rPr lang="ru-RU" dirty="0" err="1"/>
              <a:t>пагорбі</a:t>
            </a:r>
            <a:r>
              <a:rPr lang="ru-RU" dirty="0"/>
              <a:t> </a:t>
            </a:r>
            <a:r>
              <a:rPr lang="ru-RU" dirty="0" err="1"/>
              <a:t>висотою</a:t>
            </a:r>
            <a:r>
              <a:rPr lang="ru-RU" dirty="0"/>
              <a:t> 78 м. У </a:t>
            </a:r>
            <a:r>
              <a:rPr lang="ru-RU" dirty="0" err="1"/>
              <a:t>центральній</a:t>
            </a:r>
            <a:r>
              <a:rPr lang="ru-RU" dirty="0"/>
              <a:t> </a:t>
            </a:r>
            <a:r>
              <a:rPr lang="ru-RU" dirty="0" err="1"/>
              <a:t>пагоді</a:t>
            </a:r>
            <a:r>
              <a:rPr lang="ru-RU" dirty="0"/>
              <a:t> храму </a:t>
            </a:r>
            <a:r>
              <a:rPr lang="ru-RU" dirty="0" err="1"/>
              <a:t>поховано</a:t>
            </a:r>
            <a:r>
              <a:rPr lang="ru-RU" dirty="0"/>
              <a:t> останки </a:t>
            </a:r>
            <a:r>
              <a:rPr lang="ru-RU" dirty="0" err="1"/>
              <a:t>Будди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4416"/>
            <a:ext cx="4818112" cy="36135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730" y="3123676"/>
            <a:ext cx="2750459" cy="3668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19" y="10886"/>
            <a:ext cx="4064000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572" y="2132856"/>
            <a:ext cx="3378158" cy="253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43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4" y="42093"/>
            <a:ext cx="8884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Туристи</a:t>
            </a:r>
            <a:r>
              <a:rPr lang="ru-RU" dirty="0"/>
              <a:t> не </a:t>
            </a:r>
            <a:r>
              <a:rPr lang="ru-RU" dirty="0" err="1"/>
              <a:t>оминають</a:t>
            </a:r>
            <a:r>
              <a:rPr lang="ru-RU" dirty="0"/>
              <a:t> </a:t>
            </a:r>
            <a:r>
              <a:rPr lang="ru-RU" dirty="0" err="1"/>
              <a:t>увагою</a:t>
            </a:r>
            <a:r>
              <a:rPr lang="ru-RU" dirty="0"/>
              <a:t> і </a:t>
            </a:r>
            <a:r>
              <a:rPr lang="ru-RU" dirty="0" err="1"/>
              <a:t>монастир</a:t>
            </a:r>
            <a:r>
              <a:rPr lang="ru-RU" dirty="0"/>
              <a:t> </a:t>
            </a:r>
            <a:r>
              <a:rPr lang="ru-RU" dirty="0" err="1"/>
              <a:t>Тримитр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статуєю</a:t>
            </a:r>
            <a:r>
              <a:rPr lang="ru-RU" dirty="0"/>
              <a:t> Золотого </a:t>
            </a:r>
            <a:r>
              <a:rPr lang="ru-RU" dirty="0" err="1"/>
              <a:t>Будди</a:t>
            </a:r>
            <a:r>
              <a:rPr lang="ru-RU" dirty="0"/>
              <a:t>, яка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висоту</a:t>
            </a:r>
            <a:r>
              <a:rPr lang="ru-RU" dirty="0"/>
              <a:t> 5 м, </a:t>
            </a:r>
            <a:r>
              <a:rPr lang="ru-RU" dirty="0" err="1"/>
              <a:t>виготовлена</a:t>
            </a:r>
            <a:r>
              <a:rPr lang="ru-RU" dirty="0"/>
              <a:t> з чистого золота і </a:t>
            </a:r>
            <a:r>
              <a:rPr lang="ru-RU" dirty="0" err="1"/>
              <a:t>важить</a:t>
            </a:r>
            <a:r>
              <a:rPr lang="ru-RU" dirty="0"/>
              <a:t> 5,5 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84" y="814197"/>
            <a:ext cx="8379296" cy="586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43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582" y="23497"/>
            <a:ext cx="89079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Бангкок у </a:t>
            </a:r>
            <a:r>
              <a:rPr lang="ru-RU" dirty="0" err="1"/>
              <a:t>минулому</a:t>
            </a:r>
            <a:r>
              <a:rPr lang="ru-RU" dirty="0"/>
              <a:t> </a:t>
            </a:r>
            <a:r>
              <a:rPr lang="ru-RU" dirty="0" err="1"/>
              <a:t>називали</a:t>
            </a:r>
            <a:r>
              <a:rPr lang="ru-RU" dirty="0"/>
              <a:t> "</a:t>
            </a:r>
            <a:r>
              <a:rPr lang="ru-RU" dirty="0" err="1"/>
              <a:t>Венецією</a:t>
            </a:r>
            <a:r>
              <a:rPr lang="ru-RU" dirty="0"/>
              <a:t> Сходу". </a:t>
            </a:r>
            <a:r>
              <a:rPr lang="ru-RU" dirty="0" err="1"/>
              <a:t>Донині</a:t>
            </a:r>
            <a:r>
              <a:rPr lang="ru-RU" dirty="0"/>
              <a:t> </a:t>
            </a:r>
            <a:r>
              <a:rPr lang="ru-RU" dirty="0" err="1"/>
              <a:t>зберігся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Плавучий </a:t>
            </a:r>
            <a:r>
              <a:rPr lang="ru-RU" dirty="0" err="1"/>
              <a:t>ринок</a:t>
            </a:r>
            <a:r>
              <a:rPr lang="ru-RU" dirty="0"/>
              <a:t>. </a:t>
            </a:r>
            <a:r>
              <a:rPr lang="ru-RU" dirty="0" err="1"/>
              <a:t>Річка</a:t>
            </a:r>
            <a:r>
              <a:rPr lang="ru-RU" dirty="0"/>
              <a:t> </a:t>
            </a:r>
            <a:r>
              <a:rPr lang="en-US" dirty="0"/>
              <a:t>Me</a:t>
            </a:r>
            <a:r>
              <a:rPr lang="ru-RU" dirty="0"/>
              <a:t>нам-</a:t>
            </a:r>
            <a:r>
              <a:rPr lang="ru-RU" dirty="0" err="1"/>
              <a:t>Чао</a:t>
            </a:r>
            <a:r>
              <a:rPr lang="ru-RU" dirty="0"/>
              <a:t>-</a:t>
            </a:r>
            <a:r>
              <a:rPr lang="ru-RU" dirty="0" err="1"/>
              <a:t>Праі</a:t>
            </a:r>
            <a:r>
              <a:rPr lang="ru-RU" dirty="0"/>
              <a:t> з притоками і 140 каналами </a:t>
            </a:r>
            <a:r>
              <a:rPr lang="ru-RU" dirty="0" err="1"/>
              <a:t>утворює</a:t>
            </a:r>
            <a:r>
              <a:rPr lang="ru-RU" dirty="0"/>
              <a:t> </a:t>
            </a:r>
            <a:r>
              <a:rPr lang="ru-RU" dirty="0" err="1"/>
              <a:t>цілу</a:t>
            </a:r>
            <a:r>
              <a:rPr lang="ru-RU" dirty="0"/>
              <a:t> </a:t>
            </a:r>
            <a:r>
              <a:rPr lang="ru-RU" dirty="0" err="1"/>
              <a:t>водну</a:t>
            </a:r>
            <a:r>
              <a:rPr lang="ru-RU" dirty="0"/>
              <a:t> мережу. </a:t>
            </a:r>
            <a:r>
              <a:rPr lang="ru-RU" dirty="0" err="1"/>
              <a:t>Раніше</a:t>
            </a:r>
            <a:r>
              <a:rPr lang="ru-RU" dirty="0"/>
              <a:t> все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жителів</a:t>
            </a:r>
            <a:r>
              <a:rPr lang="ru-RU" dirty="0"/>
              <a:t> проходило на </a:t>
            </a:r>
            <a:r>
              <a:rPr lang="ru-RU" dirty="0" err="1"/>
              <a:t>воді</a:t>
            </a:r>
            <a:r>
              <a:rPr lang="ru-RU" dirty="0"/>
              <a:t>. </a:t>
            </a:r>
            <a:r>
              <a:rPr lang="ru-RU" dirty="0" err="1"/>
              <a:t>Нині</a:t>
            </a:r>
            <a:r>
              <a:rPr lang="ru-RU" dirty="0"/>
              <a:t> на </a:t>
            </a:r>
            <a:r>
              <a:rPr lang="ru-RU" dirty="0" err="1"/>
              <a:t>Плавучому</a:t>
            </a:r>
            <a:r>
              <a:rPr lang="ru-RU" dirty="0"/>
              <a:t> ринку з самого ранку 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жвава</a:t>
            </a:r>
            <a:r>
              <a:rPr lang="ru-RU" dirty="0"/>
              <a:t> </a:t>
            </a:r>
            <a:r>
              <a:rPr lang="ru-RU" dirty="0" err="1"/>
              <a:t>торгівля</a:t>
            </a:r>
            <a:r>
              <a:rPr lang="ru-RU" dirty="0"/>
              <a:t> з </a:t>
            </a:r>
            <a:r>
              <a:rPr lang="ru-RU" dirty="0" err="1"/>
              <a:t>човнів</a:t>
            </a:r>
            <a:r>
              <a:rPr lang="ru-RU" dirty="0"/>
              <a:t>, яка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середини</a:t>
            </a:r>
            <a:r>
              <a:rPr lang="ru-RU" dirty="0"/>
              <a:t> дня </a:t>
            </a:r>
            <a:r>
              <a:rPr lang="ru-RU" dirty="0" err="1"/>
              <a:t>зникає</a:t>
            </a:r>
            <a:r>
              <a:rPr lang="ru-RU" dirty="0"/>
              <a:t>: </a:t>
            </a:r>
            <a:r>
              <a:rPr lang="ru-RU" dirty="0" err="1"/>
              <a:t>човни</a:t>
            </a:r>
            <a:r>
              <a:rPr lang="ru-RU" dirty="0"/>
              <a:t> просто </a:t>
            </a:r>
            <a:r>
              <a:rPr lang="ru-RU" dirty="0" err="1"/>
              <a:t>розпливаю</a:t>
            </a:r>
            <a:r>
              <a:rPr lang="ru-RU" dirty="0"/>
              <a:t>- </a:t>
            </a:r>
            <a:r>
              <a:rPr lang="ru-RU" dirty="0" err="1"/>
              <a:t>ться</a:t>
            </a:r>
            <a:r>
              <a:rPr lang="ru-RU" dirty="0"/>
              <a:t> у </a:t>
            </a:r>
            <a:r>
              <a:rPr lang="ru-RU" dirty="0" err="1"/>
              <a:t>різні</a:t>
            </a:r>
            <a:r>
              <a:rPr lang="ru-RU" dirty="0"/>
              <a:t> боки. </a:t>
            </a:r>
            <a:r>
              <a:rPr lang="ru-RU" dirty="0" err="1"/>
              <a:t>Туристи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люблять</a:t>
            </a:r>
            <a:r>
              <a:rPr lang="ru-RU" dirty="0"/>
              <a:t> </a:t>
            </a:r>
            <a:r>
              <a:rPr lang="ru-RU" dirty="0" err="1"/>
              <a:t>бувати</a:t>
            </a:r>
            <a:r>
              <a:rPr lang="ru-RU" dirty="0"/>
              <a:t> тут.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85396"/>
            <a:ext cx="7122850" cy="489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15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786" y="-22515"/>
            <a:ext cx="4747911" cy="30597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64" y="3369029"/>
            <a:ext cx="6034793" cy="34579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94" y="0"/>
            <a:ext cx="5035896" cy="3357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9" y="3182652"/>
            <a:ext cx="4646290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46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2" y="18662"/>
            <a:ext cx="91262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Ще</a:t>
            </a:r>
            <a:r>
              <a:rPr lang="ru-RU" dirty="0"/>
              <a:t> один </a:t>
            </a:r>
            <a:r>
              <a:rPr lang="ru-RU" dirty="0" err="1"/>
              <a:t>туристичний</a:t>
            </a:r>
            <a:r>
              <a:rPr lang="ru-RU" dirty="0"/>
              <a:t> </a:t>
            </a:r>
            <a:r>
              <a:rPr lang="ru-RU" dirty="0" err="1"/>
              <a:t>об'єкт</a:t>
            </a:r>
            <a:r>
              <a:rPr lang="ru-RU" dirty="0"/>
              <a:t> Бангкока - </a:t>
            </a:r>
            <a:r>
              <a:rPr lang="ru-RU" dirty="0" err="1"/>
              <a:t>відома</a:t>
            </a:r>
            <a:r>
              <a:rPr lang="ru-RU" dirty="0"/>
              <a:t> з </a:t>
            </a:r>
            <a:r>
              <a:rPr lang="ru-RU" dirty="0" err="1"/>
              <a:t>телевізійних</a:t>
            </a:r>
            <a:r>
              <a:rPr lang="ru-RU" dirty="0"/>
              <a:t> передач крокодилова ферма, де </a:t>
            </a:r>
            <a:r>
              <a:rPr lang="ru-RU" dirty="0" err="1"/>
              <a:t>відбуваються</a:t>
            </a:r>
            <a:r>
              <a:rPr lang="ru-RU" dirty="0"/>
              <a:t> </a:t>
            </a:r>
            <a:r>
              <a:rPr lang="ru-RU" dirty="0" err="1"/>
              <a:t>екзотичні</a:t>
            </a:r>
            <a:r>
              <a:rPr lang="ru-RU" dirty="0"/>
              <a:t> шоу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"Ловля </a:t>
            </a:r>
            <a:r>
              <a:rPr lang="ru-RU" dirty="0" err="1"/>
              <a:t>крокодилів</a:t>
            </a:r>
            <a:r>
              <a:rPr lang="ru-RU" dirty="0"/>
              <a:t> руками". На </a:t>
            </a:r>
            <a:r>
              <a:rPr lang="ru-RU" dirty="0" err="1"/>
              <a:t>фермі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розводять</a:t>
            </a:r>
            <a:r>
              <a:rPr lang="ru-RU" dirty="0"/>
              <a:t> 40 тис. </a:t>
            </a:r>
            <a:r>
              <a:rPr lang="ru-RU" dirty="0" err="1"/>
              <a:t>крокодилів</a:t>
            </a:r>
            <a:r>
              <a:rPr lang="ru-RU" dirty="0"/>
              <a:t>, а й </a:t>
            </a:r>
            <a:r>
              <a:rPr lang="ru-RU" dirty="0" err="1"/>
              <a:t>проводять</a:t>
            </a:r>
            <a:r>
              <a:rPr lang="ru-RU" dirty="0"/>
              <a:t> шоу з ними і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зміями</a:t>
            </a:r>
            <a:r>
              <a:rPr lang="ru-RU" dirty="0"/>
              <a:t>. Для </a:t>
            </a:r>
            <a:r>
              <a:rPr lang="ru-RU" dirty="0" err="1"/>
              <a:t>диверсифікації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туристичного</a:t>
            </a:r>
            <a:r>
              <a:rPr lang="ru-RU" dirty="0"/>
              <a:t> </a:t>
            </a:r>
            <a:r>
              <a:rPr lang="ru-RU" dirty="0" err="1"/>
              <a:t>об'єкта</a:t>
            </a:r>
            <a:r>
              <a:rPr lang="ru-RU" dirty="0"/>
              <a:t> при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відкрили</a:t>
            </a:r>
            <a:r>
              <a:rPr lang="ru-RU" dirty="0"/>
              <a:t> невеликий зоопарк, де є </a:t>
            </a:r>
            <a:r>
              <a:rPr lang="ru-RU" dirty="0" err="1"/>
              <a:t>хижаки</a:t>
            </a:r>
            <a:r>
              <a:rPr lang="ru-RU" dirty="0"/>
              <a:t>, </a:t>
            </a:r>
            <a:r>
              <a:rPr lang="ru-RU" dirty="0" err="1"/>
              <a:t>мавпи</a:t>
            </a:r>
            <a:r>
              <a:rPr lang="ru-RU" dirty="0"/>
              <a:t>, удави</a:t>
            </a:r>
            <a:r>
              <a:rPr lang="ru-RU" dirty="0" smtClean="0"/>
              <a:t>..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3847"/>
            <a:ext cx="4824536" cy="36184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95990"/>
            <a:ext cx="4689411" cy="35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05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988840"/>
            <a:ext cx="6492213" cy="4869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1"/>
            <a:ext cx="4516693" cy="338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56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177</TotalTime>
  <Words>1227</Words>
  <Application>Microsoft Office PowerPoint</Application>
  <PresentationFormat>Экран (4:3)</PresentationFormat>
  <Paragraphs>28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Туристичні об’єкти Таїланду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Туристичні об’єкти Таїланду</dc:title>
  <dc:creator>Администратор</dc:creator>
  <cp:lastModifiedBy>Пользователь Windows</cp:lastModifiedBy>
  <cp:revision>18</cp:revision>
  <dcterms:created xsi:type="dcterms:W3CDTF">2012-12-24T03:38:41Z</dcterms:created>
  <dcterms:modified xsi:type="dcterms:W3CDTF">2012-12-25T07:29:44Z</dcterms:modified>
</cp:coreProperties>
</file>