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09424-4274-408C-A028-F1878382B6C4}" type="doc">
      <dgm:prSet loTypeId="urn:microsoft.com/office/officeart/2005/8/layout/arrow2" loCatId="process" qsTypeId="urn:microsoft.com/office/officeart/2005/8/quickstyle/3d7" qsCatId="3D" csTypeId="urn:microsoft.com/office/officeart/2005/8/colors/accent5_5" csCatId="accent5" phldr="1"/>
      <dgm:spPr/>
    </dgm:pt>
    <dgm:pt modelId="{8695D556-EEBC-48DD-8AF3-DF3D89ECB41E}">
      <dgm:prSet phldrT="[Текст]"/>
      <dgm:spPr/>
      <dgm:t>
        <a:bodyPr/>
        <a:lstStyle/>
        <a:p>
          <a:r>
            <a:rPr lang="uk-UA" dirty="0" smtClean="0"/>
            <a:t>1940р.</a:t>
          </a:r>
          <a:endParaRPr lang="uk-UA" dirty="0"/>
        </a:p>
      </dgm:t>
    </dgm:pt>
    <dgm:pt modelId="{26EA9E7D-CC3E-48F9-8E4E-6DA29AAAFCEB}" type="parTrans" cxnId="{3923ABEC-A554-44B1-8359-CA52AC0647F1}">
      <dgm:prSet/>
      <dgm:spPr/>
      <dgm:t>
        <a:bodyPr/>
        <a:lstStyle/>
        <a:p>
          <a:endParaRPr lang="uk-UA"/>
        </a:p>
      </dgm:t>
    </dgm:pt>
    <dgm:pt modelId="{D8765E16-76EF-4E05-8803-BA876E314BE4}" type="sibTrans" cxnId="{3923ABEC-A554-44B1-8359-CA52AC0647F1}">
      <dgm:prSet/>
      <dgm:spPr/>
      <dgm:t>
        <a:bodyPr/>
        <a:lstStyle/>
        <a:p>
          <a:endParaRPr lang="uk-UA"/>
        </a:p>
      </dgm:t>
    </dgm:pt>
    <dgm:pt modelId="{B7D7DF3F-2858-413E-A2AC-F6EB225A5566}">
      <dgm:prSet phldrT="[Текст]"/>
      <dgm:spPr/>
      <dgm:t>
        <a:bodyPr/>
        <a:lstStyle/>
        <a:p>
          <a:r>
            <a:rPr lang="uk-UA" dirty="0" smtClean="0"/>
            <a:t>1945р.</a:t>
          </a:r>
          <a:endParaRPr lang="uk-UA" dirty="0"/>
        </a:p>
      </dgm:t>
    </dgm:pt>
    <dgm:pt modelId="{62D59523-14EF-4049-BD16-55B7C4C2A8E3}" type="parTrans" cxnId="{97164760-E640-4FEF-A12B-8773F65544DC}">
      <dgm:prSet/>
      <dgm:spPr/>
      <dgm:t>
        <a:bodyPr/>
        <a:lstStyle/>
        <a:p>
          <a:endParaRPr lang="uk-UA"/>
        </a:p>
      </dgm:t>
    </dgm:pt>
    <dgm:pt modelId="{2BABA54D-B52A-4D6D-A535-1304F052372A}" type="sibTrans" cxnId="{97164760-E640-4FEF-A12B-8773F65544DC}">
      <dgm:prSet/>
      <dgm:spPr/>
      <dgm:t>
        <a:bodyPr/>
        <a:lstStyle/>
        <a:p>
          <a:endParaRPr lang="uk-UA"/>
        </a:p>
      </dgm:t>
    </dgm:pt>
    <dgm:pt modelId="{A74456A8-88FF-43B5-81BA-9661DF767E3F}">
      <dgm:prSet phldrT="[Текст]"/>
      <dgm:spPr/>
      <dgm:t>
        <a:bodyPr/>
        <a:lstStyle/>
        <a:p>
          <a:r>
            <a:rPr lang="uk-UA" dirty="0" smtClean="0"/>
            <a:t>1947р.</a:t>
          </a:r>
          <a:endParaRPr lang="uk-UA" dirty="0"/>
        </a:p>
      </dgm:t>
    </dgm:pt>
    <dgm:pt modelId="{FB652C77-2A35-4B92-BC75-FCE08BF1209B}" type="parTrans" cxnId="{C0ECA822-D8D0-4024-8E9C-1D7BA6D4DAE0}">
      <dgm:prSet/>
      <dgm:spPr/>
      <dgm:t>
        <a:bodyPr/>
        <a:lstStyle/>
        <a:p>
          <a:endParaRPr lang="uk-UA"/>
        </a:p>
      </dgm:t>
    </dgm:pt>
    <dgm:pt modelId="{945E3869-B449-4730-A325-5E62AFE65D22}" type="sibTrans" cxnId="{C0ECA822-D8D0-4024-8E9C-1D7BA6D4DAE0}">
      <dgm:prSet/>
      <dgm:spPr/>
      <dgm:t>
        <a:bodyPr/>
        <a:lstStyle/>
        <a:p>
          <a:endParaRPr lang="uk-UA"/>
        </a:p>
      </dgm:t>
    </dgm:pt>
    <dgm:pt modelId="{3497AA97-DD31-4D8E-B6AD-54F7891FD14A}" type="pres">
      <dgm:prSet presAssocID="{CFD09424-4274-408C-A028-F1878382B6C4}" presName="arrowDiagram" presStyleCnt="0">
        <dgm:presLayoutVars>
          <dgm:chMax val="5"/>
          <dgm:dir/>
          <dgm:resizeHandles val="exact"/>
        </dgm:presLayoutVars>
      </dgm:prSet>
      <dgm:spPr/>
    </dgm:pt>
    <dgm:pt modelId="{B0B0EC23-16A3-41D3-80ED-116D0AA0A697}" type="pres">
      <dgm:prSet presAssocID="{CFD09424-4274-408C-A028-F1878382B6C4}" presName="arrow" presStyleLbl="bgShp" presStyleIdx="0" presStyleCnt="1"/>
      <dgm:spPr/>
    </dgm:pt>
    <dgm:pt modelId="{EFADFDBE-1098-40D0-BD07-29C05B15655D}" type="pres">
      <dgm:prSet presAssocID="{CFD09424-4274-408C-A028-F1878382B6C4}" presName="arrowDiagram3" presStyleCnt="0"/>
      <dgm:spPr/>
    </dgm:pt>
    <dgm:pt modelId="{F13DD7E8-6673-4DB0-9EE6-B83FA4CD6B48}" type="pres">
      <dgm:prSet presAssocID="{8695D556-EEBC-48DD-8AF3-DF3D89ECB41E}" presName="bullet3a" presStyleLbl="node1" presStyleIdx="0" presStyleCnt="3"/>
      <dgm:spPr/>
    </dgm:pt>
    <dgm:pt modelId="{8DDFB8C3-5CB7-4F59-9FC3-35BD091FB5CF}" type="pres">
      <dgm:prSet presAssocID="{8695D556-EEBC-48DD-8AF3-DF3D89ECB41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C7B7BA-595B-4599-97CD-90BE25A055F6}" type="pres">
      <dgm:prSet presAssocID="{B7D7DF3F-2858-413E-A2AC-F6EB225A5566}" presName="bullet3b" presStyleLbl="node1" presStyleIdx="1" presStyleCnt="3"/>
      <dgm:spPr/>
    </dgm:pt>
    <dgm:pt modelId="{B261CE38-0600-4790-A58F-9B2167DFAD7B}" type="pres">
      <dgm:prSet presAssocID="{B7D7DF3F-2858-413E-A2AC-F6EB225A556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469F76-79C9-44F9-AFA0-91FF2F1E5028}" type="pres">
      <dgm:prSet presAssocID="{A74456A8-88FF-43B5-81BA-9661DF767E3F}" presName="bullet3c" presStyleLbl="node1" presStyleIdx="2" presStyleCnt="3"/>
      <dgm:spPr/>
    </dgm:pt>
    <dgm:pt modelId="{A3A9B6BD-D3EA-41C3-99B3-DEDD8E093DD2}" type="pres">
      <dgm:prSet presAssocID="{A74456A8-88FF-43B5-81BA-9661DF767E3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F3BD6A-ECBA-4863-8CE9-F2D87C3264D7}" type="presOf" srcId="{8695D556-EEBC-48DD-8AF3-DF3D89ECB41E}" destId="{8DDFB8C3-5CB7-4F59-9FC3-35BD091FB5CF}" srcOrd="0" destOrd="0" presId="urn:microsoft.com/office/officeart/2005/8/layout/arrow2"/>
    <dgm:cxn modelId="{C0ECA822-D8D0-4024-8E9C-1D7BA6D4DAE0}" srcId="{CFD09424-4274-408C-A028-F1878382B6C4}" destId="{A74456A8-88FF-43B5-81BA-9661DF767E3F}" srcOrd="2" destOrd="0" parTransId="{FB652C77-2A35-4B92-BC75-FCE08BF1209B}" sibTransId="{945E3869-B449-4730-A325-5E62AFE65D22}"/>
    <dgm:cxn modelId="{3923ABEC-A554-44B1-8359-CA52AC0647F1}" srcId="{CFD09424-4274-408C-A028-F1878382B6C4}" destId="{8695D556-EEBC-48DD-8AF3-DF3D89ECB41E}" srcOrd="0" destOrd="0" parTransId="{26EA9E7D-CC3E-48F9-8E4E-6DA29AAAFCEB}" sibTransId="{D8765E16-76EF-4E05-8803-BA876E314BE4}"/>
    <dgm:cxn modelId="{97164760-E640-4FEF-A12B-8773F65544DC}" srcId="{CFD09424-4274-408C-A028-F1878382B6C4}" destId="{B7D7DF3F-2858-413E-A2AC-F6EB225A5566}" srcOrd="1" destOrd="0" parTransId="{62D59523-14EF-4049-BD16-55B7C4C2A8E3}" sibTransId="{2BABA54D-B52A-4D6D-A535-1304F052372A}"/>
    <dgm:cxn modelId="{5279B4A7-21F2-454C-AEEC-0685A38716D7}" type="presOf" srcId="{A74456A8-88FF-43B5-81BA-9661DF767E3F}" destId="{A3A9B6BD-D3EA-41C3-99B3-DEDD8E093DD2}" srcOrd="0" destOrd="0" presId="urn:microsoft.com/office/officeart/2005/8/layout/arrow2"/>
    <dgm:cxn modelId="{8E9ADC6C-3D14-4FA7-834D-AD7EACAA033F}" type="presOf" srcId="{B7D7DF3F-2858-413E-A2AC-F6EB225A5566}" destId="{B261CE38-0600-4790-A58F-9B2167DFAD7B}" srcOrd="0" destOrd="0" presId="urn:microsoft.com/office/officeart/2005/8/layout/arrow2"/>
    <dgm:cxn modelId="{6BBA12FB-C2D6-4F6E-B3E7-59F70FBEB48B}" type="presOf" srcId="{CFD09424-4274-408C-A028-F1878382B6C4}" destId="{3497AA97-DD31-4D8E-B6AD-54F7891FD14A}" srcOrd="0" destOrd="0" presId="urn:microsoft.com/office/officeart/2005/8/layout/arrow2"/>
    <dgm:cxn modelId="{BBCDFCEF-A3D4-4D16-8311-2BCA9B7E6A39}" type="presParOf" srcId="{3497AA97-DD31-4D8E-B6AD-54F7891FD14A}" destId="{B0B0EC23-16A3-41D3-80ED-116D0AA0A697}" srcOrd="0" destOrd="0" presId="urn:microsoft.com/office/officeart/2005/8/layout/arrow2"/>
    <dgm:cxn modelId="{60D3BE26-9E9F-4283-8814-463CC293C03D}" type="presParOf" srcId="{3497AA97-DD31-4D8E-B6AD-54F7891FD14A}" destId="{EFADFDBE-1098-40D0-BD07-29C05B15655D}" srcOrd="1" destOrd="0" presId="urn:microsoft.com/office/officeart/2005/8/layout/arrow2"/>
    <dgm:cxn modelId="{5985BC7C-9696-4211-818D-56FA05CD0A98}" type="presParOf" srcId="{EFADFDBE-1098-40D0-BD07-29C05B15655D}" destId="{F13DD7E8-6673-4DB0-9EE6-B83FA4CD6B48}" srcOrd="0" destOrd="0" presId="urn:microsoft.com/office/officeart/2005/8/layout/arrow2"/>
    <dgm:cxn modelId="{E447466B-0947-444F-91EE-5574DAA0EC98}" type="presParOf" srcId="{EFADFDBE-1098-40D0-BD07-29C05B15655D}" destId="{8DDFB8C3-5CB7-4F59-9FC3-35BD091FB5CF}" srcOrd="1" destOrd="0" presId="urn:microsoft.com/office/officeart/2005/8/layout/arrow2"/>
    <dgm:cxn modelId="{7C5BCEDB-4409-42FD-936A-7E4D103E5999}" type="presParOf" srcId="{EFADFDBE-1098-40D0-BD07-29C05B15655D}" destId="{79C7B7BA-595B-4599-97CD-90BE25A055F6}" srcOrd="2" destOrd="0" presId="urn:microsoft.com/office/officeart/2005/8/layout/arrow2"/>
    <dgm:cxn modelId="{F710A71A-AAD1-46DC-947F-17179D16DC4C}" type="presParOf" srcId="{EFADFDBE-1098-40D0-BD07-29C05B15655D}" destId="{B261CE38-0600-4790-A58F-9B2167DFAD7B}" srcOrd="3" destOrd="0" presId="urn:microsoft.com/office/officeart/2005/8/layout/arrow2"/>
    <dgm:cxn modelId="{84012025-1EA8-4030-8AB2-16461F8D34DF}" type="presParOf" srcId="{EFADFDBE-1098-40D0-BD07-29C05B15655D}" destId="{C8469F76-79C9-44F9-AFA0-91FF2F1E5028}" srcOrd="4" destOrd="0" presId="urn:microsoft.com/office/officeart/2005/8/layout/arrow2"/>
    <dgm:cxn modelId="{59531B61-0649-45A5-828C-E65048045333}" type="presParOf" srcId="{EFADFDBE-1098-40D0-BD07-29C05B15655D}" destId="{A3A9B6BD-D3EA-41C3-99B3-DEDD8E093DD2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CE2AB6-A2AD-4951-9F05-199334DA69CB}" type="datetimeFigureOut">
              <a:rPr lang="uk-UA" smtClean="0"/>
              <a:pPr/>
              <a:t>14.12.2013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9E64E2-46B9-4BE5-882C-BB59B90B2D7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FF0622-75E4-48B8-A617-5428CA5926CE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CE2AB6-A2AD-4951-9F05-199334DA69CB}" type="datetimeFigureOut">
              <a:rPr lang="uk-UA" smtClean="0"/>
              <a:pPr/>
              <a:t>14.12.2013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E64E2-46B9-4BE5-882C-BB59B90B2D7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E2AB6-A2AD-4951-9F05-199334DA69CB}" type="datetimeFigureOut">
              <a:rPr lang="uk-UA" smtClean="0"/>
              <a:pPr/>
              <a:t>14.12.2013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E64E2-46B9-4BE5-882C-BB59B90B2D7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E2AB6-A2AD-4951-9F05-199334DA69CB}" type="datetimeFigureOut">
              <a:rPr lang="uk-UA" smtClean="0"/>
              <a:pPr/>
              <a:t>14.12.2013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E64E2-46B9-4BE5-882C-BB59B90B2D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med"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80%D0%B8%D1%81%D1%82%D0%B8%D1%8F%D0%BD%D1%81%D1%8C%D0%BA%D0%BE-%D0%B4%D0%B5%D0%BC%D0%BE%D0%BA%D1%80%D0%B0%D1%82%D0%B8%D1%87%D0%BD%D0%B0_%D0%BF%D0%B0%D1%80%D1%82%D1%96%D1%8F_(%D0%86%D1%82%D0%B0%D0%BB%D1%96%D1%8F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19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1045129_image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285728"/>
            <a:ext cx="3634024" cy="1681154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Monotype Corsiva" pitchFamily="66" charset="0"/>
              </a:rPr>
              <a:t>            </a:t>
            </a:r>
            <a:r>
              <a:rPr lang="uk-UA" sz="6600" dirty="0" smtClean="0">
                <a:latin typeface="Monotype Corsiva" pitchFamily="66" charset="0"/>
              </a:rPr>
              <a:t>Італія</a:t>
            </a:r>
            <a:endParaRPr lang="uk-UA" sz="6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1928802"/>
            <a:ext cx="3286148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держава розташована на півдні Європи, в Середземномор'ї</a:t>
            </a:r>
            <a:endParaRPr lang="uk-UA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07246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Італійське “ економічне диво 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   За “ планом Маршалла ” Америка надала Італії у 1947р. позику на суму 100 млн. доларів.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428868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 50—60-х </a:t>
            </a:r>
            <a:r>
              <a:rPr lang="ru-RU" sz="2400" dirty="0" err="1" smtClean="0"/>
              <a:t>рр</a:t>
            </a:r>
            <a:r>
              <a:rPr lang="ru-RU" sz="2400" dirty="0" smtClean="0"/>
              <a:t>. за темпами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посідала</a:t>
            </a:r>
            <a:r>
              <a:rPr lang="ru-RU" sz="2400" dirty="0" smtClean="0"/>
              <a:t> перше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в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 та друге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. Це </a:t>
            </a:r>
            <a:r>
              <a:rPr lang="ru-RU" sz="2400" dirty="0" err="1" smtClean="0"/>
              <a:t>явище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дістало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італійського</a:t>
            </a:r>
            <a:r>
              <a:rPr lang="ru-RU" sz="2400" dirty="0" smtClean="0"/>
              <a:t> "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дива". 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— </a:t>
            </a:r>
            <a:r>
              <a:rPr lang="ru-RU" sz="2400" dirty="0" err="1" smtClean="0"/>
              <a:t>сприятливі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внутрішні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фактори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насамперед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іноземних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інвестицій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ефективне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досягнень</a:t>
            </a:r>
            <a:r>
              <a:rPr lang="ru-RU" sz="2400" dirty="0" smtClean="0"/>
              <a:t> НТР, структурна </a:t>
            </a:r>
            <a:r>
              <a:rPr lang="ru-RU" sz="2400" dirty="0" err="1" smtClean="0"/>
              <a:t>перебудова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економіки</a:t>
            </a:r>
            <a:r>
              <a:rPr lang="ru-RU" sz="2400" dirty="0" smtClean="0"/>
              <a:t>, </a:t>
            </a:r>
            <a:r>
              <a:rPr lang="ru-RU" sz="2400" dirty="0" err="1" smtClean="0"/>
              <a:t>державна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підтримка</a:t>
            </a:r>
            <a:r>
              <a:rPr lang="ru-RU" sz="2400" dirty="0" smtClean="0"/>
              <a:t> приватного </a:t>
            </a:r>
            <a:r>
              <a:rPr lang="ru-RU" sz="2400" dirty="0" err="1" smtClean="0"/>
              <a:t>підприємництва</a:t>
            </a:r>
            <a:r>
              <a:rPr lang="ru-RU" sz="2400" dirty="0" smtClean="0"/>
              <a:t> та збереження </a:t>
            </a:r>
            <a:r>
              <a:rPr lang="ru-RU" sz="2400" dirty="0" err="1" smtClean="0"/>
              <a:t>демократичних</a:t>
            </a:r>
            <a:r>
              <a:rPr lang="ru-RU" sz="2400" dirty="0" smtClean="0"/>
              <a:t> форм </a:t>
            </a:r>
            <a:r>
              <a:rPr lang="ru-RU" sz="2400" dirty="0" err="1" smtClean="0"/>
              <a:t>правління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Італія</a:t>
            </a:r>
            <a:r>
              <a:rPr lang="ru-RU" sz="2800" dirty="0" smtClean="0"/>
              <a:t> </a:t>
            </a:r>
            <a:r>
              <a:rPr lang="ru-RU" sz="2800" dirty="0" smtClean="0"/>
              <a:t>подала </a:t>
            </a:r>
            <a:r>
              <a:rPr lang="ru-RU" sz="2800" dirty="0" err="1" smtClean="0"/>
              <a:t>велику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допомогу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корпораціям</a:t>
            </a:r>
            <a:r>
              <a:rPr lang="ru-RU" sz="2800" dirty="0" smtClean="0"/>
              <a:t>, </a:t>
            </a:r>
            <a:r>
              <a:rPr lang="ru-RU" sz="2800" dirty="0" err="1" smtClean="0"/>
              <a:t>надаючи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їм</a:t>
            </a:r>
            <a:r>
              <a:rPr lang="ru-RU" sz="2800" dirty="0" smtClean="0"/>
              <a:t> </a:t>
            </a:r>
            <a:r>
              <a:rPr lang="ru-RU" sz="2800" dirty="0" err="1" smtClean="0"/>
              <a:t>фінансові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податкові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пільги</a:t>
            </a:r>
            <a:r>
              <a:rPr lang="ru-RU" sz="2800" dirty="0" smtClean="0"/>
              <a:t>. Це дозволило </a:t>
            </a:r>
            <a:r>
              <a:rPr lang="ru-RU" sz="2800" dirty="0" err="1" smtClean="0"/>
              <a:t>створити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великі</a:t>
            </a:r>
            <a:r>
              <a:rPr lang="ru-RU" sz="2800" dirty="0" smtClean="0"/>
              <a:t> </a:t>
            </a:r>
            <a:r>
              <a:rPr lang="ru-RU" sz="2800" dirty="0" err="1" smtClean="0"/>
              <a:t>всесвітньо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об'єднання</a:t>
            </a:r>
            <a:r>
              <a:rPr lang="ru-RU" sz="2800" dirty="0" smtClean="0"/>
              <a:t>: ФІАТ в </a:t>
            </a:r>
            <a:r>
              <a:rPr lang="ru-RU" sz="2800" dirty="0" err="1" smtClean="0"/>
              <a:t>автомобільній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промисловості</a:t>
            </a:r>
            <a:r>
              <a:rPr lang="ru-RU" sz="2800" dirty="0" smtClean="0"/>
              <a:t>, "</a:t>
            </a:r>
            <a:r>
              <a:rPr lang="ru-RU" sz="2800" dirty="0" err="1" smtClean="0"/>
              <a:t>Монтектіні</a:t>
            </a:r>
            <a:r>
              <a:rPr lang="ru-RU" sz="2800" dirty="0" smtClean="0"/>
              <a:t>"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хімічній</a:t>
            </a:r>
            <a:r>
              <a:rPr lang="ru-RU" sz="2800" dirty="0" smtClean="0"/>
              <a:t>, "</a:t>
            </a:r>
            <a:r>
              <a:rPr lang="ru-RU" sz="2800" dirty="0" err="1" smtClean="0"/>
              <a:t>Піреллі</a:t>
            </a:r>
            <a:r>
              <a:rPr lang="ru-RU" sz="2800" dirty="0" smtClean="0"/>
              <a:t>"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гумовій</a:t>
            </a:r>
            <a:r>
              <a:rPr lang="ru-RU" sz="2800" dirty="0" smtClean="0"/>
              <a:t>, "</a:t>
            </a:r>
            <a:r>
              <a:rPr lang="ru-RU" sz="2800" dirty="0" err="1" smtClean="0"/>
              <a:t>Едісон</a:t>
            </a:r>
            <a:r>
              <a:rPr lang="ru-RU" sz="2800" dirty="0" smtClean="0"/>
              <a:t>"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електроенергетичній</a:t>
            </a:r>
            <a:r>
              <a:rPr lang="ru-RU" sz="2800" dirty="0" smtClean="0"/>
              <a:t>. </a:t>
            </a:r>
            <a:r>
              <a:rPr lang="ru-RU" sz="2800" dirty="0" err="1" smtClean="0"/>
              <a:t>Італія</a:t>
            </a:r>
            <a:r>
              <a:rPr lang="ru-RU" sz="2800" dirty="0" smtClean="0"/>
              <a:t> </a:t>
            </a:r>
            <a:r>
              <a:rPr lang="ru-RU" sz="2800" dirty="0" err="1" smtClean="0"/>
              <a:t>увійшла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сімки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індустріально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розвинених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</a:t>
            </a:r>
            <a:endParaRPr lang="uk-UA" sz="28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888938_birz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iat-Bravo-2007-1280x800-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Найважливіші пам'ятки Італії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Велике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художнє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зовнішнього</a:t>
            </a:r>
            <a:r>
              <a:rPr lang="ru-RU" b="1" dirty="0" smtClean="0"/>
              <a:t> виду </a:t>
            </a:r>
            <a:r>
              <a:rPr lang="ru-RU" b="1" dirty="0" err="1" smtClean="0"/>
              <a:t>будівель</a:t>
            </a:r>
            <a:r>
              <a:rPr lang="ru-RU" b="1" dirty="0" smtClean="0"/>
              <a:t>. Як </a:t>
            </a:r>
            <a:r>
              <a:rPr lang="ru-RU" b="1" dirty="0" err="1" smtClean="0"/>
              <a:t>ні</a:t>
            </a:r>
            <a:r>
              <a:rPr lang="ru-RU" b="1" dirty="0" smtClean="0"/>
              <a:t> один </a:t>
            </a:r>
            <a:r>
              <a:rPr lang="ru-RU" b="1" dirty="0" err="1" smtClean="0"/>
              <a:t>інший</a:t>
            </a:r>
            <a:r>
              <a:rPr lang="ru-RU" b="1" dirty="0" smtClean="0"/>
              <a:t> вид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, </a:t>
            </a:r>
            <a:r>
              <a:rPr lang="ru-RU" b="1" dirty="0" err="1" smtClean="0"/>
              <a:t>архітектура</a:t>
            </a:r>
            <a:r>
              <a:rPr lang="ru-RU" b="1" dirty="0" smtClean="0"/>
              <a:t> </a:t>
            </a:r>
            <a:r>
              <a:rPr lang="ru-RU" b="1" dirty="0" err="1" smtClean="0"/>
              <a:t>постійно</a:t>
            </a:r>
            <a:r>
              <a:rPr lang="ru-RU" b="1" dirty="0" smtClean="0"/>
              <a:t> </a:t>
            </a:r>
            <a:r>
              <a:rPr lang="ru-RU" b="1" dirty="0" err="1" smtClean="0"/>
              <a:t>впливає</a:t>
            </a:r>
            <a:r>
              <a:rPr lang="ru-RU" b="1" dirty="0" smtClean="0"/>
              <a:t> </a:t>
            </a:r>
            <a:r>
              <a:rPr lang="ru-RU" b="1" dirty="0" err="1" smtClean="0"/>
              <a:t>своїми</a:t>
            </a:r>
            <a:r>
              <a:rPr lang="ru-RU" b="1" dirty="0" smtClean="0"/>
              <a:t> </a:t>
            </a:r>
            <a:r>
              <a:rPr lang="ru-RU" b="1" dirty="0" err="1" smtClean="0"/>
              <a:t>художніми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монументальними</a:t>
            </a:r>
            <a:r>
              <a:rPr lang="ru-RU" b="1" dirty="0" smtClean="0"/>
              <a:t> формами на </a:t>
            </a:r>
            <a:r>
              <a:rPr lang="ru-RU" b="1" dirty="0" err="1" smtClean="0"/>
              <a:t>свідомість</a:t>
            </a:r>
            <a:r>
              <a:rPr lang="ru-RU" b="1" dirty="0" smtClean="0"/>
              <a:t> </a:t>
            </a:r>
            <a:r>
              <a:rPr lang="ru-RU" b="1" dirty="0" err="1" smtClean="0"/>
              <a:t>маси</a:t>
            </a:r>
            <a:r>
              <a:rPr lang="ru-RU" b="1" dirty="0" smtClean="0"/>
              <a:t> людей. Вона </a:t>
            </a:r>
            <a:r>
              <a:rPr lang="ru-RU" b="1" dirty="0" err="1" smtClean="0"/>
              <a:t>відкриває</a:t>
            </a:r>
            <a:r>
              <a:rPr lang="ru-RU" b="1" dirty="0" smtClean="0"/>
              <a:t> </a:t>
            </a:r>
            <a:r>
              <a:rPr lang="ru-RU" b="1" dirty="0" err="1" smtClean="0"/>
              <a:t>своєрідність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навколишньої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. </a:t>
            </a:r>
            <a:r>
              <a:rPr lang="ru-RU" b="1" dirty="0" err="1" smtClean="0"/>
              <a:t>Міста</a:t>
            </a:r>
            <a:r>
              <a:rPr lang="ru-RU" b="1" dirty="0" smtClean="0"/>
              <a:t>, </a:t>
            </a:r>
            <a:r>
              <a:rPr lang="ru-RU" b="1" dirty="0" err="1" smtClean="0"/>
              <a:t>подібно</a:t>
            </a:r>
            <a:r>
              <a:rPr lang="ru-RU" b="1" dirty="0" smtClean="0"/>
              <a:t> людям,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неповторне</a:t>
            </a:r>
            <a:r>
              <a:rPr lang="ru-RU" b="1" dirty="0" smtClean="0"/>
              <a:t> </a:t>
            </a:r>
            <a:r>
              <a:rPr lang="ru-RU" b="1" dirty="0" err="1" smtClean="0"/>
              <a:t>обличчя</a:t>
            </a:r>
            <a:r>
              <a:rPr lang="ru-RU" b="1" dirty="0" smtClean="0"/>
              <a:t>, характер, життя, </a:t>
            </a:r>
            <a:r>
              <a:rPr lang="ru-RU" b="1" dirty="0" err="1" smtClean="0"/>
              <a:t>історію</a:t>
            </a:r>
            <a:r>
              <a:rPr lang="ru-RU" b="1" dirty="0" smtClean="0"/>
              <a:t>. Вони </a:t>
            </a:r>
            <a:r>
              <a:rPr lang="ru-RU" b="1" dirty="0" err="1" smtClean="0"/>
              <a:t>оповідають</a:t>
            </a:r>
            <a:r>
              <a:rPr lang="ru-RU" b="1" dirty="0" smtClean="0"/>
              <a:t> про </a:t>
            </a:r>
            <a:r>
              <a:rPr lang="ru-RU" b="1" dirty="0" err="1" smtClean="0"/>
              <a:t>сучасне</a:t>
            </a:r>
            <a:r>
              <a:rPr lang="ru-RU" b="1" dirty="0" smtClean="0"/>
              <a:t> життя, про </a:t>
            </a:r>
            <a:r>
              <a:rPr lang="ru-RU" b="1" dirty="0" err="1" smtClean="0"/>
              <a:t>історію</a:t>
            </a:r>
            <a:r>
              <a:rPr lang="ru-RU" b="1" dirty="0" smtClean="0"/>
              <a:t> </a:t>
            </a:r>
            <a:r>
              <a:rPr lang="ru-RU" b="1" dirty="0" err="1" smtClean="0"/>
              <a:t>поколінь</a:t>
            </a:r>
            <a:r>
              <a:rPr lang="ru-RU" b="1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891560"/>
          </a:xfrm>
        </p:spPr>
        <p:txBody>
          <a:bodyPr/>
          <a:lstStyle/>
          <a:p>
            <a:r>
              <a:rPr lang="ru-RU" dirty="0" err="1" smtClean="0"/>
              <a:t>Іспанські</a:t>
            </a:r>
            <a:r>
              <a:rPr lang="ru-RU" dirty="0" smtClean="0"/>
              <a:t> сходи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758138" cy="2391088"/>
          </a:xfrm>
        </p:spPr>
        <p:txBody>
          <a:bodyPr/>
          <a:lstStyle/>
          <a:p>
            <a:r>
              <a:rPr lang="ru-RU" dirty="0" err="1" smtClean="0"/>
              <a:t>Іспанські</a:t>
            </a:r>
            <a:r>
              <a:rPr lang="ru-RU" dirty="0" smtClean="0"/>
              <a:t> сходи в </a:t>
            </a:r>
            <a:r>
              <a:rPr lang="ru-RU" dirty="0" err="1" smtClean="0"/>
              <a:t>Римі</a:t>
            </a:r>
            <a:r>
              <a:rPr lang="ru-RU" dirty="0" smtClean="0"/>
              <a:t> не дарма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найкрасивішою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, </a:t>
            </a:r>
            <a:r>
              <a:rPr lang="ru-RU" dirty="0" err="1" smtClean="0"/>
              <a:t>величний</a:t>
            </a:r>
            <a:r>
              <a:rPr lang="ru-RU" dirty="0" smtClean="0"/>
              <a:t> стиль </a:t>
            </a:r>
            <a:r>
              <a:rPr lang="ru-RU" dirty="0" err="1" smtClean="0"/>
              <a:t>бароко</a:t>
            </a:r>
            <a:r>
              <a:rPr lang="ru-RU" dirty="0" smtClean="0"/>
              <a:t> та </a:t>
            </a:r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найвибагливішого</a:t>
            </a:r>
            <a:r>
              <a:rPr lang="ru-RU" dirty="0" smtClean="0"/>
              <a:t> </a:t>
            </a:r>
            <a:r>
              <a:rPr lang="ru-RU" dirty="0" err="1" smtClean="0"/>
              <a:t>мандрівника</a:t>
            </a:r>
            <a:r>
              <a:rPr lang="ru-RU" dirty="0" smtClean="0"/>
              <a:t>. Особливо прекрасна сходи </a:t>
            </a:r>
            <a:r>
              <a:rPr lang="ru-RU" dirty="0" err="1" smtClean="0"/>
              <a:t>навесні</a:t>
            </a:r>
            <a:r>
              <a:rPr lang="ru-RU" dirty="0" smtClean="0"/>
              <a:t>, коли </a:t>
            </a:r>
            <a:r>
              <a:rPr lang="ru-RU" dirty="0" err="1" smtClean="0"/>
              <a:t>цвіте</a:t>
            </a:r>
            <a:r>
              <a:rPr lang="ru-RU" dirty="0" smtClean="0"/>
              <a:t> </a:t>
            </a:r>
            <a:r>
              <a:rPr lang="ru-RU" dirty="0" err="1" smtClean="0"/>
              <a:t>азалія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496"/>
            <a:ext cx="6357982" cy="377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10983_img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6" name="Рисунок 5" descr="piazza-di-spagna-r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1"/>
          </a:xfrm>
          <a:prstGeom prst="rect">
            <a:avLst/>
          </a:prstGeom>
        </p:spPr>
      </p:pic>
      <p:pic>
        <p:nvPicPr>
          <p:cNvPr id="7" name="Рисунок 6" descr="ispanskaja-lestnica-v-rime-ytr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820122"/>
          </a:xfrm>
        </p:spPr>
        <p:txBody>
          <a:bodyPr/>
          <a:lstStyle/>
          <a:p>
            <a:r>
              <a:rPr lang="ru-RU" dirty="0" err="1" smtClean="0"/>
              <a:t>Капітолійський</a:t>
            </a:r>
            <a:r>
              <a:rPr lang="ru-RU" dirty="0" smtClean="0"/>
              <a:t> </a:t>
            </a:r>
            <a:r>
              <a:rPr lang="ru-RU" dirty="0" err="1" smtClean="0"/>
              <a:t>пагорб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легендою, </a:t>
            </a:r>
            <a:r>
              <a:rPr lang="ru-RU" dirty="0" err="1" smtClean="0"/>
              <a:t>Капітолійський</a:t>
            </a:r>
            <a:r>
              <a:rPr lang="ru-RU" dirty="0" smtClean="0"/>
              <a:t> </a:t>
            </a:r>
            <a:r>
              <a:rPr lang="ru-RU" dirty="0" err="1" smtClean="0"/>
              <a:t>пагорб</a:t>
            </a:r>
            <a:r>
              <a:rPr lang="ru-RU" dirty="0" smtClean="0"/>
              <a:t> - один </a:t>
            </a:r>
            <a:r>
              <a:rPr lang="ru-RU" dirty="0" err="1" smtClean="0"/>
              <a:t>із</a:t>
            </a:r>
            <a:r>
              <a:rPr lang="ru-RU" dirty="0" smtClean="0"/>
              <a:t> семи </a:t>
            </a:r>
            <a:r>
              <a:rPr lang="ru-RU" dirty="0" err="1" smtClean="0"/>
              <a:t>пагорбів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Вічне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Рим. </a:t>
            </a:r>
            <a:r>
              <a:rPr lang="ru-RU" dirty="0" err="1" smtClean="0"/>
              <a:t>Побувати</a:t>
            </a:r>
            <a:r>
              <a:rPr lang="ru-RU" dirty="0" smtClean="0"/>
              <a:t> на </a:t>
            </a:r>
            <a:r>
              <a:rPr lang="ru-RU" dirty="0" err="1" smtClean="0"/>
              <a:t>Капітолійському</a:t>
            </a:r>
            <a:r>
              <a:rPr lang="ru-RU" dirty="0" smtClean="0"/>
              <a:t> </a:t>
            </a:r>
            <a:r>
              <a:rPr lang="ru-RU" dirty="0" err="1" smtClean="0"/>
              <a:t>пагорбі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бажаючий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абсолютно </a:t>
            </a:r>
            <a:r>
              <a:rPr lang="ru-RU" dirty="0" err="1" smtClean="0"/>
              <a:t>безкоштовно</a:t>
            </a:r>
            <a:r>
              <a:rPr lang="ru-RU" dirty="0" smtClean="0"/>
              <a:t>. Правда, за </a:t>
            </a:r>
            <a:r>
              <a:rPr lang="ru-RU" dirty="0" err="1" smtClean="0"/>
              <a:t>відвідування</a:t>
            </a:r>
            <a:r>
              <a:rPr lang="ru-RU" dirty="0" smtClean="0"/>
              <a:t> </a:t>
            </a:r>
            <a:r>
              <a:rPr lang="ru-RU" dirty="0" err="1" smtClean="0"/>
              <a:t>музеїв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тут, </a:t>
            </a:r>
            <a:r>
              <a:rPr lang="ru-RU" dirty="0" err="1" smtClean="0"/>
              <a:t>доведеться</a:t>
            </a:r>
            <a:r>
              <a:rPr lang="ru-RU" dirty="0" smtClean="0"/>
              <a:t> </a:t>
            </a:r>
            <a:r>
              <a:rPr lang="ru-RU" dirty="0" err="1" smtClean="0"/>
              <a:t>платити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show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031914"/>
            <a:ext cx="5887679" cy="282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Колізей</a:t>
            </a:r>
            <a:r>
              <a:rPr lang="ru-RU" dirty="0" smtClean="0"/>
              <a:t> у </a:t>
            </a:r>
            <a:r>
              <a:rPr lang="ru-RU" dirty="0" err="1" smtClean="0"/>
              <a:t>Римі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Символ </a:t>
            </a:r>
            <a:r>
              <a:rPr lang="ru-RU" dirty="0" smtClean="0"/>
              <a:t>Риму та </a:t>
            </a:r>
            <a:r>
              <a:rPr lang="ru-RU" dirty="0" err="1" smtClean="0"/>
              <a:t>Італії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, </a:t>
            </a:r>
            <a:r>
              <a:rPr lang="ru-RU" dirty="0" err="1" smtClean="0"/>
              <a:t>римський</a:t>
            </a:r>
            <a:r>
              <a:rPr lang="ru-RU" dirty="0" smtClean="0"/>
              <a:t> </a:t>
            </a:r>
            <a:r>
              <a:rPr lang="ru-RU" dirty="0" err="1" smtClean="0"/>
              <a:t>Колізей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свою </a:t>
            </a:r>
            <a:r>
              <a:rPr lang="ru-RU" dirty="0" err="1" smtClean="0"/>
              <a:t>нинішню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із-за</a:t>
            </a:r>
            <a:r>
              <a:rPr lang="ru-RU" dirty="0" smtClean="0"/>
              <a:t> </a:t>
            </a:r>
            <a:r>
              <a:rPr lang="ru-RU" dirty="0" err="1" smtClean="0"/>
              <a:t>встановленою</a:t>
            </a:r>
            <a:r>
              <a:rPr lang="ru-RU" dirty="0" smtClean="0"/>
              <a:t> перед ним </a:t>
            </a:r>
            <a:r>
              <a:rPr lang="ru-RU" dirty="0" err="1" smtClean="0"/>
              <a:t>статуї</a:t>
            </a:r>
            <a:r>
              <a:rPr lang="ru-RU" dirty="0" smtClean="0"/>
              <a:t> </a:t>
            </a:r>
            <a:r>
              <a:rPr lang="ru-RU" dirty="0" err="1" smtClean="0"/>
              <a:t>божевільного</a:t>
            </a:r>
            <a:r>
              <a:rPr lang="ru-RU" dirty="0" smtClean="0"/>
              <a:t> Нерона,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як </a:t>
            </a:r>
            <a:r>
              <a:rPr lang="ru-RU" dirty="0" err="1" smtClean="0"/>
              <a:t>Амфітеатр</a:t>
            </a:r>
            <a:r>
              <a:rPr lang="ru-RU" dirty="0" smtClean="0"/>
              <a:t> </a:t>
            </a:r>
            <a:r>
              <a:rPr lang="ru-RU" dirty="0" err="1" smtClean="0"/>
              <a:t>Флавіїв</a:t>
            </a:r>
            <a:r>
              <a:rPr lang="ru-RU" dirty="0" smtClean="0"/>
              <a:t>. </a:t>
            </a:r>
            <a:r>
              <a:rPr lang="ru-RU" dirty="0" err="1" smtClean="0"/>
              <a:t>Побудований</a:t>
            </a:r>
            <a:r>
              <a:rPr lang="ru-RU" dirty="0" smtClean="0"/>
              <a:t> в 1 </a:t>
            </a:r>
            <a:r>
              <a:rPr lang="ru-RU" dirty="0" err="1" smtClean="0"/>
              <a:t>столітті</a:t>
            </a:r>
            <a:r>
              <a:rPr lang="ru-RU" dirty="0" smtClean="0"/>
              <a:t>, </a:t>
            </a:r>
            <a:r>
              <a:rPr lang="ru-RU" dirty="0" err="1" smtClean="0"/>
              <a:t>амфітеатр</a:t>
            </a:r>
            <a:r>
              <a:rPr lang="ru-RU" dirty="0" smtClean="0"/>
              <a:t> став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спорудою</a:t>
            </a:r>
            <a:r>
              <a:rPr lang="ru-RU" dirty="0" smtClean="0"/>
              <a:t> для </a:t>
            </a:r>
            <a:r>
              <a:rPr lang="ru-RU" dirty="0" err="1" smtClean="0"/>
              <a:t>масових</a:t>
            </a:r>
            <a:r>
              <a:rPr lang="ru-RU" dirty="0" smtClean="0"/>
              <a:t> </a:t>
            </a:r>
            <a:r>
              <a:rPr lang="ru-RU" dirty="0" err="1" smtClean="0"/>
              <a:t>розваг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Римської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97_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1178" cy="685800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41786317c14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ost-2-11742113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55018" cy="6858000"/>
          </a:xfrm>
          <a:prstGeom prst="rect">
            <a:avLst/>
          </a:prstGeom>
        </p:spPr>
      </p:pic>
      <p:pic>
        <p:nvPicPr>
          <p:cNvPr id="8" name="Рисунок 7" descr="12670075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58326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Пантеон у </a:t>
            </a:r>
            <a:r>
              <a:rPr lang="ru-RU" dirty="0" err="1" smtClean="0"/>
              <a:t>Римі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757742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Пантеон </a:t>
            </a:r>
            <a:r>
              <a:rPr lang="ru-RU" dirty="0" smtClean="0"/>
              <a:t>-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язичницький</a:t>
            </a:r>
            <a:r>
              <a:rPr lang="ru-RU" dirty="0" smtClean="0"/>
              <a:t> храм,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освячений</a:t>
            </a:r>
            <a:r>
              <a:rPr lang="ru-RU" dirty="0" smtClean="0"/>
              <a:t> як </a:t>
            </a:r>
            <a:r>
              <a:rPr lang="ru-RU" dirty="0" err="1" smtClean="0"/>
              <a:t>християнська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Святої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Мучеників</a:t>
            </a:r>
            <a:r>
              <a:rPr lang="ru-RU" dirty="0" smtClean="0"/>
              <a:t>,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римським</a:t>
            </a:r>
            <a:r>
              <a:rPr lang="ru-RU" dirty="0" smtClean="0"/>
              <a:t> божествам. Цей </a:t>
            </a:r>
            <a:r>
              <a:rPr lang="ru-RU" dirty="0" err="1" smtClean="0"/>
              <a:t>архітектурний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дохристиянської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зберігся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величчю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фахівців-археологів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Pantheo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500174"/>
            <a:ext cx="387350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Італія ПІСЛЯ іі СВІТОВОЇ ВІЙНИ…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3614734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</a:t>
            </a:r>
            <a:r>
              <a:rPr lang="ru-RU" sz="2800" b="1" dirty="0" err="1" smtClean="0">
                <a:latin typeface="Constantia" pitchFamily="18" charset="0"/>
              </a:rPr>
              <a:t>Італія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вийшла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з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війни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з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украй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розладнаною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економікою</a:t>
            </a:r>
            <a:r>
              <a:rPr lang="ru-RU" sz="2800" b="1" dirty="0" smtClean="0">
                <a:latin typeface="Constantia" pitchFamily="18" charset="0"/>
              </a:rPr>
              <a:t>. Вона </a:t>
            </a:r>
            <a:r>
              <a:rPr lang="ru-RU" sz="2800" b="1" dirty="0" err="1" smtClean="0">
                <a:latin typeface="Constantia" pitchFamily="18" charset="0"/>
              </a:rPr>
              <a:t>втратила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третину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національного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b="1" dirty="0" err="1" smtClean="0">
                <a:latin typeface="Constantia" pitchFamily="18" charset="0"/>
              </a:rPr>
              <a:t>багатства</a:t>
            </a:r>
            <a:r>
              <a:rPr lang="ru-RU" sz="2800" b="1" dirty="0" smtClean="0">
                <a:latin typeface="Constantia" pitchFamily="18" charset="0"/>
              </a:rPr>
              <a:t>.</a:t>
            </a:r>
            <a:endParaRPr lang="uk-UA" sz="2800" b="1" dirty="0">
              <a:latin typeface="Constantia" pitchFamily="18" charset="0"/>
            </a:endParaRPr>
          </a:p>
        </p:txBody>
      </p:sp>
      <p:pic>
        <p:nvPicPr>
          <p:cNvPr id="4" name="Рисунок 3" descr="0255849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000240"/>
            <a:ext cx="4714908" cy="314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nte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021"/>
          </a:xfrm>
          <a:prstGeom prst="rect">
            <a:avLst/>
          </a:prstGeom>
        </p:spPr>
      </p:pic>
      <p:pic>
        <p:nvPicPr>
          <p:cNvPr id="5" name="Рисунок 4" descr="07609322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86757" cy="7000900"/>
          </a:xfrm>
          <a:prstGeom prst="rect">
            <a:avLst/>
          </a:prstGeom>
        </p:spPr>
      </p:pic>
      <p:pic>
        <p:nvPicPr>
          <p:cNvPr id="6" name="Рисунок 5" descr="0_264fd_d485c8aa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pic>
        <p:nvPicPr>
          <p:cNvPr id="7" name="Рисунок 6" descr="12798386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Площа</a:t>
            </a:r>
            <a:r>
              <a:rPr lang="ru-RU" dirty="0" smtClean="0"/>
              <a:t> Святого Петра в </a:t>
            </a:r>
            <a:r>
              <a:rPr lang="ru-RU" dirty="0" err="1" smtClean="0"/>
              <a:t>Римі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smtClean="0"/>
              <a:t>Святого Петра у </a:t>
            </a:r>
            <a:r>
              <a:rPr lang="ru-RU" dirty="0" err="1" smtClean="0"/>
              <a:t>Ватикані</a:t>
            </a:r>
            <a:r>
              <a:rPr lang="ru-RU" dirty="0" smtClean="0"/>
              <a:t> </a:t>
            </a:r>
            <a:r>
              <a:rPr lang="ru-RU" dirty="0" err="1" smtClean="0"/>
              <a:t>розкинулася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півкуль</a:t>
            </a:r>
            <a:r>
              <a:rPr lang="ru-RU" dirty="0" smtClean="0"/>
              <a:t> перед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католицьких</a:t>
            </a:r>
            <a:r>
              <a:rPr lang="ru-RU" dirty="0" smtClean="0"/>
              <a:t> </a:t>
            </a:r>
            <a:r>
              <a:rPr lang="ru-RU" dirty="0" err="1" smtClean="0"/>
              <a:t>святинь</a:t>
            </a:r>
            <a:r>
              <a:rPr lang="ru-RU" dirty="0" smtClean="0"/>
              <a:t> - собором Святого Петра.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Пьяцца</a:t>
            </a:r>
            <a:r>
              <a:rPr lang="ru-RU" dirty="0" smtClean="0"/>
              <a:t> </a:t>
            </a:r>
            <a:r>
              <a:rPr lang="ru-RU" dirty="0" err="1" smtClean="0"/>
              <a:t>Сан-П'єтро</a:t>
            </a:r>
            <a:r>
              <a:rPr lang="ru-RU" dirty="0" smtClean="0"/>
              <a:t> </a:t>
            </a:r>
            <a:r>
              <a:rPr lang="ru-RU" dirty="0" err="1" smtClean="0"/>
              <a:t>збираються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католиків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наживо</a:t>
            </a:r>
            <a:r>
              <a:rPr lang="ru-RU" dirty="0" smtClean="0"/>
              <a:t> </a:t>
            </a:r>
            <a:r>
              <a:rPr lang="ru-RU" dirty="0" err="1" smtClean="0"/>
              <a:t>почути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Папи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3d1e80cb5925b673631d3a8f6c8ab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_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tour_8409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Святого Петра в </a:t>
            </a:r>
            <a:r>
              <a:rPr lang="ru-RU" dirty="0" err="1" smtClean="0"/>
              <a:t>Римі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000660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smtClean="0"/>
              <a:t>Ватикану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католицького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собор Святого Петра -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визначних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Риму. Тут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оглянути</a:t>
            </a:r>
            <a:r>
              <a:rPr lang="ru-RU" dirty="0" smtClean="0"/>
              <a:t> </a:t>
            </a:r>
            <a:r>
              <a:rPr lang="ru-RU" dirty="0" err="1" smtClean="0"/>
              <a:t>стародавній</a:t>
            </a:r>
            <a:r>
              <a:rPr lang="ru-RU" dirty="0" smtClean="0"/>
              <a:t> Рим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висоти</a:t>
            </a:r>
            <a:r>
              <a:rPr lang="ru-RU" dirty="0" smtClean="0"/>
              <a:t> </a:t>
            </a:r>
            <a:r>
              <a:rPr lang="ru-RU" dirty="0" err="1" smtClean="0"/>
              <a:t>пташиного</a:t>
            </a:r>
            <a:r>
              <a:rPr lang="ru-RU" dirty="0" smtClean="0"/>
              <a:t> </a:t>
            </a:r>
            <a:r>
              <a:rPr lang="ru-RU" dirty="0" err="1" smtClean="0"/>
              <a:t>польоту</a:t>
            </a:r>
            <a:r>
              <a:rPr lang="ru-RU" dirty="0" smtClean="0"/>
              <a:t> </a:t>
            </a:r>
            <a:r>
              <a:rPr lang="ru-RU" dirty="0" err="1" smtClean="0"/>
              <a:t>помилуватися</a:t>
            </a:r>
            <a:r>
              <a:rPr lang="ru-RU" dirty="0" smtClean="0"/>
              <a:t> </a:t>
            </a:r>
            <a:r>
              <a:rPr lang="ru-RU" dirty="0" err="1" smtClean="0"/>
              <a:t>інтер'єром</a:t>
            </a:r>
            <a:r>
              <a:rPr lang="ru-RU" dirty="0" smtClean="0"/>
              <a:t> собору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маківки</a:t>
            </a:r>
            <a:r>
              <a:rPr lang="ru-RU" dirty="0" smtClean="0"/>
              <a:t> купола, </a:t>
            </a:r>
            <a:r>
              <a:rPr lang="ru-RU" dirty="0" err="1" smtClean="0"/>
              <a:t>відстояти</a:t>
            </a:r>
            <a:r>
              <a:rPr lang="ru-RU" dirty="0" smtClean="0"/>
              <a:t> </a:t>
            </a:r>
            <a:r>
              <a:rPr lang="ru-RU" dirty="0" err="1" smtClean="0"/>
              <a:t>месу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благословення</a:t>
            </a:r>
            <a:r>
              <a:rPr lang="ru-RU" dirty="0" smtClean="0"/>
              <a:t> </a:t>
            </a:r>
            <a:r>
              <a:rPr lang="ru-RU" dirty="0" err="1" smtClean="0"/>
              <a:t>понтифіка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0017-032-Sobor-Svjatogo-Petra-v-R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4324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270470057_repphoto_5187_6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034"/>
          </a:xfrm>
        </p:spPr>
      </p:pic>
      <p:pic>
        <p:nvPicPr>
          <p:cNvPr id="6" name="Рисунок 5" descr="42150e4e4762041c46ae445ef220a9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28994"/>
          </a:xfrm>
          <a:prstGeom prst="rect">
            <a:avLst/>
          </a:prstGeom>
        </p:spPr>
      </p:pic>
      <p:pic>
        <p:nvPicPr>
          <p:cNvPr id="7" name="Рисунок 6" descr="1269965101_167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11336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77246"/>
          </a:xfrm>
        </p:spPr>
        <p:txBody>
          <a:bodyPr/>
          <a:lstStyle/>
          <a:p>
            <a:r>
              <a:rPr lang="ru-RU" dirty="0" err="1" smtClean="0"/>
              <a:t>Сикстинська</a:t>
            </a:r>
            <a:r>
              <a:rPr lang="ru-RU" dirty="0" smtClean="0"/>
              <a:t> </a:t>
            </a:r>
            <a:r>
              <a:rPr lang="ru-RU" dirty="0" err="1" smtClean="0"/>
              <a:t>капела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686304" cy="484632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Сікстинська</a:t>
            </a:r>
            <a:r>
              <a:rPr lang="ru-RU" dirty="0" smtClean="0"/>
              <a:t> </a:t>
            </a:r>
            <a:r>
              <a:rPr lang="ru-RU" dirty="0" err="1" smtClean="0"/>
              <a:t>капела</a:t>
            </a:r>
            <a:r>
              <a:rPr lang="ru-RU" dirty="0" smtClean="0"/>
              <a:t> у </a:t>
            </a:r>
            <a:r>
              <a:rPr lang="ru-RU" dirty="0" err="1" smtClean="0"/>
              <a:t>Ватикані</a:t>
            </a:r>
            <a:r>
              <a:rPr lang="ru-RU" dirty="0" smtClean="0"/>
              <a:t>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популярних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пам'ятка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та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, </a:t>
            </a:r>
            <a:r>
              <a:rPr lang="ru-RU" dirty="0" err="1" smtClean="0"/>
              <a:t>поклавши</a:t>
            </a:r>
            <a:r>
              <a:rPr lang="ru-RU" dirty="0" smtClean="0"/>
              <a:t> руку на </a:t>
            </a:r>
            <a:r>
              <a:rPr lang="ru-RU" dirty="0" err="1" smtClean="0"/>
              <a:t>серце</a:t>
            </a:r>
            <a:r>
              <a:rPr lang="ru-RU" dirty="0" smtClean="0"/>
              <a:t>, 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скромно,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опинившись</a:t>
            </a:r>
            <a:r>
              <a:rPr lang="ru-RU" dirty="0" smtClean="0"/>
              <a:t>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втратити</a:t>
            </a:r>
            <a:r>
              <a:rPr lang="ru-RU" dirty="0" smtClean="0"/>
              <a:t> дар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тебе </a:t>
            </a:r>
            <a:r>
              <a:rPr lang="ru-RU" dirty="0" err="1" smtClean="0"/>
              <a:t>краси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3d4_28e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7" y="857232"/>
            <a:ext cx="4071934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99486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942"/>
          </a:xfrm>
        </p:spPr>
      </p:pic>
      <p:pic>
        <p:nvPicPr>
          <p:cNvPr id="5" name="Рисунок 4" descr="b4683b333ff2eb09a6fb3ef4938d67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Untitled-1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sixtina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024786" cy="1428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Зростала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інфляція</a:t>
            </a:r>
            <a:r>
              <a:rPr lang="ru-RU" dirty="0" smtClean="0">
                <a:latin typeface="Constantia" pitchFamily="18" charset="0"/>
              </a:rPr>
              <a:t>: в 1947 р. </a:t>
            </a:r>
            <a:r>
              <a:rPr lang="ru-RU" dirty="0" err="1" smtClean="0">
                <a:latin typeface="Constantia" pitchFamily="18" charset="0"/>
              </a:rPr>
              <a:t>грошова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маса</a:t>
            </a:r>
            <a:r>
              <a:rPr lang="ru-RU" dirty="0" smtClean="0">
                <a:latin typeface="Constantia" pitchFamily="18" charset="0"/>
              </a:rPr>
              <a:t>, яка </a:t>
            </a:r>
            <a:r>
              <a:rPr lang="ru-RU" dirty="0" err="1" smtClean="0">
                <a:latin typeface="Constantia" pitchFamily="18" charset="0"/>
              </a:rPr>
              <a:t>знаходилася</a:t>
            </a:r>
            <a:r>
              <a:rPr lang="ru-RU" dirty="0" smtClean="0">
                <a:latin typeface="Constantia" pitchFamily="18" charset="0"/>
              </a:rPr>
              <a:t> в </a:t>
            </a:r>
            <a:r>
              <a:rPr lang="ru-RU" dirty="0" err="1" smtClean="0">
                <a:latin typeface="Constantia" pitchFamily="18" charset="0"/>
              </a:rPr>
              <a:t>обігу</a:t>
            </a:r>
            <a:r>
              <a:rPr lang="ru-RU" dirty="0" smtClean="0">
                <a:latin typeface="Constantia" pitchFamily="18" charset="0"/>
              </a:rPr>
              <a:t>, </a:t>
            </a:r>
            <a:r>
              <a:rPr lang="ru-RU" dirty="0" err="1" smtClean="0">
                <a:latin typeface="Constantia" pitchFamily="18" charset="0"/>
              </a:rPr>
              <a:t>в</a:t>
            </a:r>
            <a:r>
              <a:rPr lang="ru-RU" dirty="0" smtClean="0">
                <a:latin typeface="Constantia" pitchFamily="18" charset="0"/>
              </a:rPr>
              <a:t> 35 </a:t>
            </a:r>
            <a:r>
              <a:rPr lang="ru-RU" dirty="0" err="1" smtClean="0">
                <a:latin typeface="Constantia" pitchFamily="18" charset="0"/>
              </a:rPr>
              <a:t>разів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перевищувала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довоєнний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рівень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uk-UA" dirty="0"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47702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uk-UA" dirty="0" smtClean="0"/>
              <a:t>Віктор-Еммануїл ІІІ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uk-UA" dirty="0"/>
          </a:p>
        </p:txBody>
      </p:sp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214422"/>
            <a:ext cx="4143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Calibri" pitchFamily="34" charset="0"/>
              </a:rPr>
              <a:t>Третій</a:t>
            </a:r>
            <a:r>
              <a:rPr lang="ru-RU" sz="2800" dirty="0" smtClean="0">
                <a:latin typeface="Calibri" pitchFamily="34" charset="0"/>
              </a:rPr>
              <a:t> король </a:t>
            </a:r>
            <a:r>
              <a:rPr lang="ru-RU" sz="2800" dirty="0" err="1" smtClean="0">
                <a:latin typeface="Calibri" pitchFamily="34" charset="0"/>
              </a:rPr>
              <a:t>єдиної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Італії</a:t>
            </a:r>
            <a:r>
              <a:rPr lang="ru-RU" sz="2800" dirty="0" smtClean="0">
                <a:latin typeface="Calibri" pitchFamily="34" charset="0"/>
              </a:rPr>
              <a:t> нового часу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29 </a:t>
            </a:r>
            <a:r>
              <a:rPr lang="ru-RU" sz="2800" dirty="0" err="1" smtClean="0">
                <a:latin typeface="Calibri" pitchFamily="34" charset="0"/>
              </a:rPr>
              <a:t>липня</a:t>
            </a:r>
            <a:r>
              <a:rPr lang="ru-RU" sz="2800" dirty="0" smtClean="0">
                <a:latin typeface="Calibri" pitchFamily="34" charset="0"/>
              </a:rPr>
              <a:t> 1900, </a:t>
            </a:r>
            <a:r>
              <a:rPr lang="ru-RU" sz="2800" dirty="0" err="1" smtClean="0">
                <a:latin typeface="Calibri" pitchFamily="34" charset="0"/>
              </a:rPr>
              <a:t>імператор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Ефіопії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9 </a:t>
            </a:r>
            <a:r>
              <a:rPr lang="ru-RU" sz="2800" dirty="0" err="1" smtClean="0">
                <a:latin typeface="Calibri" pitchFamily="34" charset="0"/>
              </a:rPr>
              <a:t>травня</a:t>
            </a:r>
            <a:r>
              <a:rPr lang="ru-RU" sz="2800" dirty="0" smtClean="0">
                <a:latin typeface="Calibri" pitchFamily="34" charset="0"/>
              </a:rPr>
              <a:t> по 5 </a:t>
            </a:r>
            <a:r>
              <a:rPr lang="ru-RU" sz="2800" dirty="0" err="1" smtClean="0">
                <a:latin typeface="Calibri" pitchFamily="34" charset="0"/>
              </a:rPr>
              <a:t>травня</a:t>
            </a:r>
            <a:r>
              <a:rPr lang="ru-RU" sz="2800" dirty="0" smtClean="0">
                <a:latin typeface="Calibri" pitchFamily="34" charset="0"/>
              </a:rPr>
              <a:t> 1941р. (формально </a:t>
            </a:r>
            <a:r>
              <a:rPr lang="ru-RU" sz="2800" dirty="0" err="1" smtClean="0">
                <a:latin typeface="Calibri" pitchFamily="34" charset="0"/>
              </a:rPr>
              <a:t>зберігав</a:t>
            </a:r>
            <a:r>
              <a:rPr lang="ru-RU" sz="2800" dirty="0" smtClean="0">
                <a:latin typeface="Calibri" pitchFamily="34" charset="0"/>
              </a:rPr>
              <a:t> титул до </a:t>
            </a:r>
            <a:r>
              <a:rPr lang="ru-RU" sz="2800" dirty="0" err="1" smtClean="0">
                <a:latin typeface="Calibri" pitchFamily="34" charset="0"/>
              </a:rPr>
              <a:t>Звересня</a:t>
            </a:r>
            <a:r>
              <a:rPr lang="ru-RU" sz="2800" dirty="0" smtClean="0">
                <a:latin typeface="Calibri" pitchFamily="34" charset="0"/>
              </a:rPr>
              <a:t> 1943р.), король </a:t>
            </a:r>
            <a:r>
              <a:rPr lang="ru-RU" sz="2800" dirty="0" err="1" smtClean="0">
                <a:latin typeface="Calibri" pitchFamily="34" charset="0"/>
              </a:rPr>
              <a:t>Албанії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16 </a:t>
            </a:r>
            <a:r>
              <a:rPr lang="ru-RU" sz="2800" dirty="0" err="1" smtClean="0">
                <a:latin typeface="Calibri" pitchFamily="34" charset="0"/>
              </a:rPr>
              <a:t>квітня</a:t>
            </a:r>
            <a:r>
              <a:rPr lang="ru-RU" sz="2800" dirty="0" smtClean="0">
                <a:latin typeface="Calibri" pitchFamily="34" charset="0"/>
              </a:rPr>
              <a:t> 1943 по3 </a:t>
            </a:r>
            <a:r>
              <a:rPr lang="ru-RU" sz="2800" dirty="0" err="1" smtClean="0">
                <a:latin typeface="Calibri" pitchFamily="34" charset="0"/>
              </a:rPr>
              <a:t>вересня</a:t>
            </a:r>
            <a:r>
              <a:rPr lang="ru-RU" sz="2800" dirty="0" smtClean="0">
                <a:latin typeface="Calibri" pitchFamily="34" charset="0"/>
              </a:rPr>
              <a:t> 1943р. Перший маршал </a:t>
            </a:r>
            <a:r>
              <a:rPr lang="ru-RU" sz="2800" dirty="0" err="1" smtClean="0">
                <a:latin typeface="Calibri" pitchFamily="34" charset="0"/>
              </a:rPr>
              <a:t>імперії</a:t>
            </a:r>
            <a:r>
              <a:rPr lang="ru-RU" sz="2800" dirty="0" smtClean="0">
                <a:latin typeface="Calibri" pitchFamily="34" charset="0"/>
              </a:rPr>
              <a:t>(20 </a:t>
            </a:r>
            <a:r>
              <a:rPr lang="ru-RU" sz="2800" dirty="0" err="1" smtClean="0">
                <a:latin typeface="Calibri" pitchFamily="34" charset="0"/>
              </a:rPr>
              <a:t>березня</a:t>
            </a:r>
            <a:r>
              <a:rPr lang="ru-RU" sz="2800" dirty="0" smtClean="0">
                <a:latin typeface="Calibri" pitchFamily="34" charset="0"/>
              </a:rPr>
              <a:t> 1938).</a:t>
            </a:r>
            <a:endParaRPr lang="uk-UA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uk-UA" dirty="0" smtClean="0"/>
              <a:t>Беніто Муссоліні</a:t>
            </a:r>
            <a:endParaRPr lang="uk-UA" dirty="0"/>
          </a:p>
        </p:txBody>
      </p:sp>
      <p:pic>
        <p:nvPicPr>
          <p:cNvPr id="4" name="Содержимое 3" descr="88663814_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0"/>
            <a:ext cx="478631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500174"/>
            <a:ext cx="43576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Італійський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</a:t>
            </a:r>
            <a:r>
              <a:rPr lang="ru-RU" sz="2400" dirty="0" smtClean="0"/>
              <a:t>, </a:t>
            </a:r>
            <a:r>
              <a:rPr lang="ru-RU" sz="2400" dirty="0" err="1" smtClean="0"/>
              <a:t>фашиський</a:t>
            </a:r>
            <a:r>
              <a:rPr lang="ru-RU" sz="2400" dirty="0" smtClean="0"/>
              <a:t> диктатор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1922 по 1943 роки.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сконцентрував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усю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владу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руках як </a:t>
            </a:r>
            <a:r>
              <a:rPr lang="ru-RU" sz="2400" dirty="0" err="1" smtClean="0"/>
              <a:t>провідник</a:t>
            </a:r>
            <a:r>
              <a:rPr lang="ru-RU" sz="2400" dirty="0" smtClean="0"/>
              <a:t> (</a:t>
            </a:r>
            <a:r>
              <a:rPr lang="en-US" sz="2400" i="1" dirty="0" err="1" smtClean="0"/>
              <a:t>il</a:t>
            </a:r>
            <a:r>
              <a:rPr lang="en-US" sz="2400" i="1" dirty="0" smtClean="0"/>
              <a:t> duce</a:t>
            </a:r>
            <a:r>
              <a:rPr lang="en-US" sz="2400" dirty="0" smtClean="0"/>
              <a:t>) </a:t>
            </a:r>
            <a:r>
              <a:rPr lang="ru-RU" sz="2400" dirty="0" err="1" smtClean="0"/>
              <a:t>Фашистської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, та </a:t>
            </a:r>
            <a:r>
              <a:rPr lang="ru-RU" sz="2400" dirty="0" err="1" smtClean="0"/>
              <a:t>спробував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Італійську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імперію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б у </a:t>
            </a:r>
            <a:r>
              <a:rPr lang="ru-RU" sz="2400" dirty="0" err="1" smtClean="0"/>
              <a:t>військовому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союзі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гітлерівською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Німеччиною</a:t>
            </a:r>
            <a:r>
              <a:rPr lang="ru-RU" sz="2400" dirty="0" smtClean="0"/>
              <a:t>. </a:t>
            </a:r>
            <a:r>
              <a:rPr lang="ru-RU" sz="2400" dirty="0" err="1" smtClean="0"/>
              <a:t>Поразка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Другій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війні</a:t>
            </a:r>
            <a:r>
              <a:rPr lang="ru-RU" sz="2400" dirty="0" smtClean="0"/>
              <a:t> привела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влади</a:t>
            </a:r>
            <a:r>
              <a:rPr lang="ru-RU" sz="2400" dirty="0" smtClean="0"/>
              <a:t> </a:t>
            </a:r>
            <a:r>
              <a:rPr lang="ru-RU" sz="2400" dirty="0" err="1" smtClean="0"/>
              <a:t>Муссоліні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uk-UA" dirty="0" smtClean="0"/>
              <a:t>18 червня 1946 р.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7929618" cy="2214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Італію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проголошено</a:t>
            </a:r>
            <a:r>
              <a:rPr lang="ru-RU" dirty="0" smtClean="0"/>
              <a:t> </a:t>
            </a:r>
            <a:r>
              <a:rPr lang="ru-RU" dirty="0" err="1" smtClean="0"/>
              <a:t>республікою</a:t>
            </a:r>
            <a:r>
              <a:rPr lang="ru-RU" dirty="0" smtClean="0"/>
              <a:t>.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референдумом </a:t>
            </a:r>
            <a:r>
              <a:rPr lang="ru-RU" dirty="0" err="1" smtClean="0"/>
              <a:t>відбулися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 до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конституцію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186026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86124"/>
            <a:ext cx="442915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857496"/>
            <a:ext cx="34099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785794"/>
          </a:xfrm>
        </p:spPr>
        <p:txBody>
          <a:bodyPr/>
          <a:lstStyle/>
          <a:p>
            <a:r>
              <a:rPr lang="uk-UA" dirty="0" smtClean="0"/>
              <a:t>22 грудня 1947 р.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429124" cy="60722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Конституцію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схвалено</a:t>
            </a:r>
            <a:r>
              <a:rPr lang="ru-RU" dirty="0" smtClean="0"/>
              <a:t> </a:t>
            </a:r>
            <a:r>
              <a:rPr lang="ru-RU" dirty="0" err="1" smtClean="0"/>
              <a:t>більшістю</a:t>
            </a:r>
            <a:r>
              <a:rPr lang="ru-RU" dirty="0" smtClean="0"/>
              <a:t>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1 </a:t>
            </a:r>
            <a:r>
              <a:rPr lang="ru-RU" dirty="0" err="1" smtClean="0"/>
              <a:t>січня</a:t>
            </a:r>
            <a:r>
              <a:rPr lang="ru-RU" dirty="0" smtClean="0"/>
              <a:t> 1948 р. вона набрала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найвищим</a:t>
            </a:r>
            <a:r>
              <a:rPr lang="ru-RU" dirty="0" smtClean="0"/>
              <a:t> </a:t>
            </a:r>
            <a:r>
              <a:rPr lang="ru-RU" dirty="0" err="1" smtClean="0"/>
              <a:t>законодавчим</a:t>
            </a:r>
            <a:r>
              <a:rPr lang="ru-RU" dirty="0" smtClean="0"/>
              <a:t> органом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парламент,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обирається</a:t>
            </a:r>
            <a:r>
              <a:rPr lang="ru-RU" dirty="0" smtClean="0"/>
              <a:t> на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виборах</a:t>
            </a:r>
            <a:r>
              <a:rPr lang="ru-RU" dirty="0" smtClean="0"/>
              <a:t> за </a:t>
            </a:r>
            <a:r>
              <a:rPr lang="ru-RU" dirty="0" err="1" smtClean="0"/>
              <a:t>пропорційною</a:t>
            </a:r>
            <a:r>
              <a:rPr lang="ru-RU" dirty="0" smtClean="0"/>
              <a:t> системою </a:t>
            </a:r>
            <a:r>
              <a:rPr lang="ru-RU" dirty="0" err="1" smtClean="0"/>
              <a:t>таємним</a:t>
            </a:r>
            <a:r>
              <a:rPr lang="ru-RU" dirty="0" smtClean="0"/>
              <a:t> </a:t>
            </a:r>
            <a:r>
              <a:rPr lang="ru-RU" dirty="0" err="1" smtClean="0"/>
              <a:t>голосуванням</a:t>
            </a:r>
            <a:r>
              <a:rPr lang="ru-RU" dirty="0" smtClean="0"/>
              <a:t> </a:t>
            </a:r>
            <a:r>
              <a:rPr lang="ru-RU" dirty="0" err="1" smtClean="0"/>
              <a:t>терміном</a:t>
            </a:r>
            <a:r>
              <a:rPr lang="ru-RU" dirty="0" smtClean="0"/>
              <a:t> на 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Рисунок 5" descr="tricolore02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Президент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обирається</a:t>
            </a:r>
            <a:r>
              <a:rPr lang="ru-RU" dirty="0" smtClean="0"/>
              <a:t> на </a:t>
            </a:r>
            <a:r>
              <a:rPr lang="ru-RU" dirty="0" err="1" smtClean="0"/>
              <a:t>спільному</a:t>
            </a:r>
            <a:r>
              <a:rPr lang="ru-RU" dirty="0" smtClean="0"/>
              <a:t> </a:t>
            </a:r>
            <a:r>
              <a:rPr lang="ru-RU" dirty="0" err="1" smtClean="0"/>
              <a:t>засіданні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палат </a:t>
            </a:r>
            <a:r>
              <a:rPr lang="ru-RU" dirty="0" err="1" smtClean="0"/>
              <a:t>терміном</a:t>
            </a:r>
            <a:r>
              <a:rPr lang="ru-RU" dirty="0" smtClean="0"/>
              <a:t> на 7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повноваження</a:t>
            </a:r>
            <a:r>
              <a:rPr lang="ru-RU" dirty="0" smtClean="0"/>
              <a:t> </a:t>
            </a:r>
            <a:r>
              <a:rPr lang="ru-RU" dirty="0" err="1" smtClean="0"/>
              <a:t>обмежені</a:t>
            </a:r>
            <a:r>
              <a:rPr lang="ru-RU" dirty="0" smtClean="0"/>
              <a:t>,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виконавча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Раді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. </a:t>
            </a:r>
            <a:r>
              <a:rPr lang="ru-RU" dirty="0" err="1" smtClean="0"/>
              <a:t>Запроваджувався</a:t>
            </a:r>
            <a:r>
              <a:rPr lang="ru-RU" dirty="0" smtClean="0"/>
              <a:t> суд </a:t>
            </a:r>
            <a:r>
              <a:rPr lang="ru-RU" dirty="0" err="1" smtClean="0"/>
              <a:t>присяжних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принцип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судової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Альчиде</a:t>
            </a:r>
            <a:r>
              <a:rPr lang="uk-UA" dirty="0" smtClean="0"/>
              <a:t> де </a:t>
            </a:r>
            <a:r>
              <a:rPr lang="uk-UA" dirty="0" err="1" smtClean="0"/>
              <a:t>Гаспері</a:t>
            </a:r>
            <a:endParaRPr lang="uk-UA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0"/>
            <a:ext cx="500062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Тимчасовий</a:t>
            </a:r>
            <a:r>
              <a:rPr lang="ru-RU" dirty="0" smtClean="0"/>
              <a:t> президент </a:t>
            </a:r>
            <a:r>
              <a:rPr lang="ru-RU" dirty="0" err="1" smtClean="0"/>
              <a:t>Італії</a:t>
            </a:r>
            <a:endParaRPr lang="ru-RU" dirty="0" smtClean="0"/>
          </a:p>
          <a:p>
            <a:r>
              <a:rPr lang="uk-UA" dirty="0" smtClean="0"/>
              <a:t>з 12 червня 1946 по 1 липня 1946р.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85926"/>
            <a:ext cx="4143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1943 р.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Християнсько-демократична партія (Італія)"/>
              </a:rPr>
              <a:t>Християнсько-демократичну</a:t>
            </a:r>
            <a:r>
              <a:rPr lang="ru-RU" dirty="0" smtClean="0">
                <a:hlinkClick r:id="rId3" tooltip="Християнсько-демократична партія (Італія)"/>
              </a:rPr>
              <a:t> </a:t>
            </a:r>
            <a:r>
              <a:rPr lang="ru-RU" dirty="0" err="1" smtClean="0">
                <a:hlinkClick r:id="rId3" tooltip="Християнсько-демократична партія (Італія)"/>
              </a:rPr>
              <a:t>партію</a:t>
            </a:r>
            <a:r>
              <a:rPr lang="ru-RU" dirty="0" smtClean="0">
                <a:hlinkClick r:id="rId3" tooltip="Християнсько-демократична партія (Італія)"/>
              </a:rPr>
              <a:t> </a:t>
            </a:r>
            <a:r>
              <a:rPr lang="ru-RU" dirty="0" err="1" smtClean="0">
                <a:hlinkClick r:id="rId3" tooltip="Християнсько-демократична партія (Італія)"/>
              </a:rPr>
              <a:t>Італії</a:t>
            </a:r>
            <a:r>
              <a:rPr lang="ru-RU" dirty="0" smtClean="0"/>
              <a:t>, на той момент </a:t>
            </a:r>
            <a:r>
              <a:rPr lang="ru-RU" dirty="0" err="1" smtClean="0"/>
              <a:t>нелегальну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базувалася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. 12 </a:t>
            </a:r>
            <a:r>
              <a:rPr lang="ru-RU" dirty="0" err="1" smtClean="0"/>
              <a:t>грудня</a:t>
            </a:r>
            <a:r>
              <a:rPr lang="ru-RU" dirty="0" smtClean="0"/>
              <a:t> 1944 р. став </a:t>
            </a:r>
            <a:r>
              <a:rPr lang="ru-RU" dirty="0" err="1" smtClean="0"/>
              <a:t>міністром</a:t>
            </a:r>
            <a:r>
              <a:rPr lang="ru-RU" dirty="0" smtClean="0"/>
              <a:t> </a:t>
            </a:r>
            <a:r>
              <a:rPr lang="ru-RU" dirty="0" err="1" smtClean="0"/>
              <a:t>закрдонних</a:t>
            </a:r>
            <a:r>
              <a:rPr lang="ru-RU" dirty="0" smtClean="0"/>
              <a:t> справ </a:t>
            </a:r>
            <a:r>
              <a:rPr lang="ru-RU" dirty="0" err="1" smtClean="0"/>
              <a:t>Італії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вересні</a:t>
            </a:r>
            <a:r>
              <a:rPr lang="ru-RU" dirty="0" smtClean="0"/>
              <a:t> </a:t>
            </a:r>
            <a:r>
              <a:rPr lang="ru-RU" dirty="0" smtClean="0">
                <a:hlinkClick r:id="rId4" tooltip="1946"/>
              </a:rPr>
              <a:t>1946</a:t>
            </a:r>
            <a:r>
              <a:rPr lang="ru-RU" dirty="0" smtClean="0"/>
              <a:t> р. </a:t>
            </a:r>
            <a:r>
              <a:rPr lang="ru-RU" dirty="0" err="1" smtClean="0"/>
              <a:t>уклав</a:t>
            </a:r>
            <a:r>
              <a:rPr lang="ru-RU" dirty="0" smtClean="0"/>
              <a:t> угоду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міністром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справ </a:t>
            </a:r>
            <a:r>
              <a:rPr lang="ru-RU" dirty="0" err="1" smtClean="0"/>
              <a:t>Австрії</a:t>
            </a:r>
            <a:r>
              <a:rPr lang="ru-RU" dirty="0" smtClean="0"/>
              <a:t> Карлом </a:t>
            </a:r>
            <a:r>
              <a:rPr lang="ru-RU" dirty="0" err="1" smtClean="0"/>
              <a:t>Грубером</a:t>
            </a:r>
            <a:r>
              <a:rPr lang="ru-RU" dirty="0" smtClean="0"/>
              <a:t> про передачу </a:t>
            </a:r>
            <a:r>
              <a:rPr lang="ru-RU" dirty="0" err="1" smtClean="0"/>
              <a:t>Південного</a:t>
            </a:r>
            <a:r>
              <a:rPr lang="ru-RU" dirty="0" smtClean="0"/>
              <a:t> </a:t>
            </a:r>
            <a:r>
              <a:rPr lang="ru-RU" dirty="0" err="1" smtClean="0"/>
              <a:t>Тіролю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на </a:t>
            </a:r>
            <a:r>
              <a:rPr lang="ru-RU" dirty="0" err="1" smtClean="0"/>
              <a:t>умові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автономії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</TotalTime>
  <Words>876</Words>
  <PresentationFormat>Экран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            Італія</vt:lpstr>
      <vt:lpstr>Італія ПІСЛЯ іі СВІТОВОЇ ВІЙНИ…</vt:lpstr>
      <vt:lpstr>Слайд 3</vt:lpstr>
      <vt:lpstr>Віктор-Еммануїл ІІІ</vt:lpstr>
      <vt:lpstr>Беніто Муссоліні</vt:lpstr>
      <vt:lpstr>18 червня 1946 р.</vt:lpstr>
      <vt:lpstr>22 грудня 1947 р.</vt:lpstr>
      <vt:lpstr>Слайд 8</vt:lpstr>
      <vt:lpstr>Альчиде де Гаспері</vt:lpstr>
      <vt:lpstr>Італійське “ економічне диво ”</vt:lpstr>
      <vt:lpstr>Слайд 11</vt:lpstr>
      <vt:lpstr>Слайд 12</vt:lpstr>
      <vt:lpstr>Найважливіші пам'ятки Італії</vt:lpstr>
      <vt:lpstr>Іспанські сходи</vt:lpstr>
      <vt:lpstr>Слайд 15</vt:lpstr>
      <vt:lpstr>Капітолійський пагорб</vt:lpstr>
      <vt:lpstr>Колізей у Римі</vt:lpstr>
      <vt:lpstr>Слайд 18</vt:lpstr>
      <vt:lpstr>Пантеон у Римі</vt:lpstr>
      <vt:lpstr>Слайд 20</vt:lpstr>
      <vt:lpstr> Площа Святого Петра в Римі </vt:lpstr>
      <vt:lpstr>Слайд 22</vt:lpstr>
      <vt:lpstr>Собор Святого Петра в Римі</vt:lpstr>
      <vt:lpstr>Слайд 24</vt:lpstr>
      <vt:lpstr>Сикстинська капела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Італія</dc:title>
  <dc:creator>Татьяна</dc:creator>
  <cp:lastModifiedBy>Татьяна</cp:lastModifiedBy>
  <cp:revision>22</cp:revision>
  <dcterms:created xsi:type="dcterms:W3CDTF">2013-12-12T17:04:22Z</dcterms:created>
  <dcterms:modified xsi:type="dcterms:W3CDTF">2013-12-14T16:56:17Z</dcterms:modified>
</cp:coreProperties>
</file>