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1;&#1085;&#1072;\&#1088;&#1077;&#1092;&#1077;&#1088;&#1072;&#1090;\&#1087;&#1088;&#1077;&#1079;&#1077;&#1085;&#1090;&#1072;&#1094;&#1080;&#1080;\&#1084;&#1072;&#1082;&#1077;&#1076;&#1086;&#1085;&#1110;&#1103;\Makedonia__Vremya_ne_vlastno.mpe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lag_of_Macedon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7286676" cy="3643338"/>
          </a:xfrm>
          <a:prstGeom prst="rect">
            <a:avLst/>
          </a:prstGeom>
        </p:spPr>
      </p:pic>
      <p:pic>
        <p:nvPicPr>
          <p:cNvPr id="6" name="Рисунок 5" descr="Coat_of_arms_of_the_Republic_of_Macedoni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01" y="1643050"/>
            <a:ext cx="3859799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Македонія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akedonia__Vremya_ne_vlastno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50112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058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32281"/>
            <a:ext cx="7072362" cy="53042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429552" cy="207170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Македонцы свою страну называют Македонией, но в официальных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документах она значится —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Бывшая Югославская Республика Македония).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514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7"/>
            <a:ext cx="9144000" cy="592931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718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Македония — преимущественно </a:t>
            </a:r>
            <a:r>
              <a:rPr lang="ru-RU" sz="2800" dirty="0" smtClean="0">
                <a:solidFill>
                  <a:schemeClr val="bg1"/>
                </a:solidFill>
              </a:rPr>
              <a:t>сель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скохозяйственная страна, полностью обеспечивающая себя продовольствием и экспортирующая в Европу плоды земледелия. Поэтому всюду: среди холмов и невысок</a:t>
            </a:r>
            <a:r>
              <a:rPr lang="ru-RU" sz="2800" dirty="0" smtClean="0">
                <a:solidFill>
                  <a:schemeClr val="bg1"/>
                </a:solidFill>
              </a:rPr>
              <a:t>их гор, по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долинам и вокруг городов и деревень — вдо</a:t>
            </a:r>
            <a:r>
              <a:rPr lang="ru-RU" sz="2800" dirty="0" smtClean="0">
                <a:solidFill>
                  <a:schemeClr val="bg1"/>
                </a:solidFill>
              </a:rPr>
              <a:t>ль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дороги тянутся поля и виноградники.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krasnyy_peyzaz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33"/>
            <a:ext cx="9144000" cy="5830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Македонию часто называют землей озер и гор. З</a:t>
            </a:r>
            <a:r>
              <a:rPr lang="ru-RU" sz="2800" dirty="0" smtClean="0">
                <a:solidFill>
                  <a:schemeClr val="bg1"/>
                </a:solidFill>
              </a:rPr>
              <a:t>десь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находятся более 50 естественных и искусственных озер и 16 горных вершин, высотой более 2 тыс. метров.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umb_e421b574de288cf9fda8bdc94b51d2f3_150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82356"/>
            <a:ext cx="6500858" cy="4875644"/>
          </a:xfrm>
          <a:prstGeom prst="rect">
            <a:avLst/>
          </a:prstGeom>
        </p:spPr>
      </p:pic>
      <p:pic>
        <p:nvPicPr>
          <p:cNvPr id="4" name="Рисунок 3" descr="348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028825"/>
            <a:ext cx="6438900" cy="482917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001156" cy="3857628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Кормят в Македонии вкусно. В целом говорить о национальной македонской кухне трудно, она является вариантом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общебалканской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кухни, сильно сдобренной турецким влиянием. Слоеные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пироги-буреки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с мясом, сыром, мясом и сыром либо овощами. Йогурт и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кебаб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, жаренный на вертеле ягненок или козленок. Брынза, изобилие овощей и фруктов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birliktealalim-10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8950"/>
            <a:ext cx="57150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175"/>
            <a:ext cx="5753100" cy="4314825"/>
          </a:xfrm>
          <a:prstGeom prst="rect">
            <a:avLst/>
          </a:prstGeom>
        </p:spPr>
      </p:pic>
      <p:pic>
        <p:nvPicPr>
          <p:cNvPr id="5" name="Содержимое 3" descr="govya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6833" y="2071679"/>
            <a:ext cx="751716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Жареное мясо по-турецки продается практически на каждом шагу, а в больших городах есть кафетерии самообслуживания, которые предложат вам большой выбор незатейливых блюд местной кухни. Балканский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бурек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и йогурт великолепно подходят для сытного и дешевого завтрака. </a:t>
            </a:r>
            <a:r>
              <a:rPr lang="ru-RU" sz="2800" dirty="0" smtClean="0">
                <a:solidFill>
                  <a:schemeClr val="bg1"/>
                </a:solidFill>
              </a:rPr>
              <a:t>Обязательно стоит попробовать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македонское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блюдо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гравче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тваче</a:t>
            </a:r>
            <a:r>
              <a:rPr lang="ru-RU" sz="2800" dirty="0" smtClean="0">
                <a:solidFill>
                  <a:schemeClr val="bg1"/>
                </a:solidFill>
              </a:rPr>
              <a:t> (бобы на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сковороде) и знам</a:t>
            </a:r>
            <a:r>
              <a:rPr lang="ru-RU" sz="2800" dirty="0" smtClean="0">
                <a:solidFill>
                  <a:schemeClr val="bg1"/>
                </a:solidFill>
              </a:rPr>
              <a:t>енитую форель </a:t>
            </a:r>
            <a:r>
              <a:rPr lang="ru-RU" sz="2800" dirty="0" err="1" smtClean="0">
                <a:solidFill>
                  <a:schemeClr val="bg1"/>
                </a:solidFill>
              </a:rPr>
              <a:t>по-охридск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304938091Kip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68" y="1928802"/>
            <a:ext cx="7017432" cy="492919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"/>
            <a:ext cx="9001156" cy="342899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Напитки традиционные для региона — виноградная </a:t>
            </a:r>
            <a:r>
              <a:rPr lang="ru-RU" sz="2800" dirty="0" err="1" smtClean="0">
                <a:solidFill>
                  <a:schemeClr val="tx1">
                    <a:lumMod val="50000"/>
                  </a:schemeClr>
                </a:solidFill>
              </a:rPr>
              <a:t>ракия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и вино. Македонские вина, конечно, трудно равнять с высокими французскими, итальянскими и испанскими, но они по-домашнему честны и здоровы. А в последние годы местные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виноделы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 прилагают много усилий, чтобы улучшить качество своей продукции.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0-galicnik-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6858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0037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Генетически македонский наиболее близок к другому южнославянскому языку, болгарскому. Однако болгары отказываются называть его «македонский». В отличие от многих славянских языков македонский (как и болгарский) не имеет падежей и имеет артикли 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serа1">
  <a:themeElements>
    <a:clrScheme name="Другая 4">
      <a:dk1>
        <a:srgbClr val="3F3F3F"/>
      </a:dk1>
      <a:lt1>
        <a:sysClr val="window" lastClr="FFFFFF"/>
      </a:lt1>
      <a:dk2>
        <a:srgbClr val="9D9D9D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Темserа1</Template>
  <TotalTime>0</TotalTime>
  <Words>286</Words>
  <PresentationFormat>Экран (4:3)</PresentationFormat>
  <Paragraphs>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Темserа1</vt:lpstr>
      <vt:lpstr>Македонія</vt:lpstr>
      <vt:lpstr>Слайд 2</vt:lpstr>
      <vt:lpstr>Слайд 3</vt:lpstr>
      <vt:lpstr>Слайд 4</vt:lpstr>
      <vt:lpstr>Македонию часто называют землей озер и гор. Здесь находятся более 50 естественных и искусственных озер и 16 горных вершин, высотой более 2 тыс. метров.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Македонія</dc:title>
  <cp:lastModifiedBy>Admin</cp:lastModifiedBy>
  <cp:revision>1</cp:revision>
  <dcterms:modified xsi:type="dcterms:W3CDTF">2013-04-29T18:35:30Z</dcterms:modified>
</cp:coreProperties>
</file>