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2" r:id="rId5"/>
    <p:sldId id="258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Ш</a:t>
            </a:r>
            <a:r>
              <a:rPr lang="uk-UA" sz="6000" dirty="0" smtClean="0"/>
              <a:t>тучні острови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Тілафуші</a:t>
            </a:r>
            <a:r>
              <a:rPr lang="uk-UA" dirty="0" smtClean="0"/>
              <a:t> - острів - звалище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uk-UA" dirty="0" smtClean="0"/>
              <a:t>Колишня лагуна </a:t>
            </a:r>
            <a:r>
              <a:rPr lang="uk-UA" dirty="0" err="1" smtClean="0"/>
              <a:t>Тілафалу</a:t>
            </a:r>
            <a:r>
              <a:rPr lang="uk-UA" dirty="0" smtClean="0"/>
              <a:t> ( </a:t>
            </a:r>
            <a:r>
              <a:rPr lang="en-US" dirty="0" err="1" smtClean="0"/>
              <a:t>Thilafalhu</a:t>
            </a:r>
            <a:r>
              <a:rPr lang="en-US" dirty="0" smtClean="0"/>
              <a:t> ) , </a:t>
            </a:r>
            <a:r>
              <a:rPr lang="uk-UA" dirty="0" smtClean="0"/>
              <a:t>просочена купою сміття , розташована всього в декількох милях на захід від Мале, столиці Мальдів . З </a:t>
            </a:r>
            <a:r>
              <a:rPr lang="uk-UA" dirty="0" err="1" smtClean="0"/>
              <a:t>Тілафулу</a:t>
            </a:r>
            <a:r>
              <a:rPr lang="uk-UA" dirty="0" smtClean="0"/>
              <a:t> в </a:t>
            </a:r>
            <a:r>
              <a:rPr lang="uk-UA" dirty="0" err="1" smtClean="0"/>
              <a:t>Тілафуші</a:t>
            </a:r>
            <a:r>
              <a:rPr lang="uk-UA" dirty="0" smtClean="0"/>
              <a:t> цю ділянку землі перетворився в результаті сміттєвої кризи на Мале. На острові вирили гігантську яму , наповнили її відходами . Потім ще і ще .</a:t>
            </a:r>
          </a:p>
          <a:p>
            <a:endParaRPr lang="uk-UA" dirty="0" smtClean="0"/>
          </a:p>
          <a:p>
            <a:r>
              <a:rPr lang="uk-UA" dirty="0" smtClean="0"/>
              <a:t>Нешкідливі відходи змішалися зі </a:t>
            </a:r>
            <a:r>
              <a:rPr lang="uk-UA" dirty="0" err="1" smtClean="0"/>
              <a:t>свинцево-</a:t>
            </a:r>
            <a:r>
              <a:rPr lang="uk-UA" dirty="0" smtClean="0"/>
              <a:t> кислотними акумуляторами , азбестом та іншими токсичними матеріалами. Землю , розташовану над сміттєвими ямами , як розповідають , орендують різні промислові </a:t>
            </a:r>
            <a:r>
              <a:rPr lang="uk-UA" dirty="0" err="1" smtClean="0"/>
              <a:t>предпріятія.стровом</a:t>
            </a:r>
            <a:r>
              <a:rPr lang="uk-UA" dirty="0" smtClean="0"/>
              <a:t> 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1326112681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musornyy-ostrov-tilafushi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Острів </a:t>
            </a:r>
            <a:r>
              <a:rPr lang="uk-UA" dirty="0" err="1" smtClean="0"/>
              <a:t>Нотр-Дам</a:t>
            </a:r>
            <a:r>
              <a:rPr lang="uk-UA" dirty="0" smtClean="0"/>
              <a:t> (</a:t>
            </a:r>
            <a:r>
              <a:rPr lang="en-US" dirty="0" err="1" smtClean="0"/>
              <a:t>Île</a:t>
            </a:r>
            <a:r>
              <a:rPr lang="en-US" dirty="0" smtClean="0"/>
              <a:t> Notre-Dame)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uk-UA" dirty="0" smtClean="0"/>
              <a:t>Був </a:t>
            </a:r>
            <a:r>
              <a:rPr lang="uk-UA" dirty="0" smtClean="0"/>
              <a:t>побудований за 10 місяців з 15 мільйонів тонн гірничої маси, видобутої для будівництва </a:t>
            </a:r>
            <a:r>
              <a:rPr lang="uk-UA" dirty="0" err="1" smtClean="0"/>
              <a:t>Монреальського</a:t>
            </a:r>
            <a:r>
              <a:rPr lang="uk-UA" dirty="0" smtClean="0"/>
              <a:t> метро в 1965 році. Острів побудували для розміщення Всесвітньої виставки </a:t>
            </a:r>
            <a:r>
              <a:rPr lang="en-US" dirty="0" smtClean="0"/>
              <a:t>Expo-67, </a:t>
            </a:r>
            <a:r>
              <a:rPr lang="uk-UA" dirty="0" smtClean="0"/>
              <a:t>щоб відсвяткувати 100-річчя Канади. Острів розташований на середині річки Святого </a:t>
            </a:r>
            <a:r>
              <a:rPr lang="uk-UA" dirty="0" smtClean="0"/>
              <a:t>Лаврентія.</a:t>
            </a:r>
            <a:endParaRPr lang="uk-UA" dirty="0"/>
          </a:p>
        </p:txBody>
      </p:sp>
      <p:pic>
        <p:nvPicPr>
          <p:cNvPr id="4" name="Рисунок 3" descr="magnify-cl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5571" y="3358285"/>
            <a:ext cx="192857" cy="14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06m-p809s1dap003-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0" dirty="0" err="1" smtClean="0"/>
              <a:t>Эйсселог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uk-UA" dirty="0" smtClean="0"/>
              <a:t>Штучний </a:t>
            </a:r>
            <a:r>
              <a:rPr lang="uk-UA" dirty="0" smtClean="0"/>
              <a:t>острів у центрі озера </a:t>
            </a:r>
            <a:r>
              <a:rPr lang="uk-UA" dirty="0" err="1" smtClean="0"/>
              <a:t>Кетелмер</a:t>
            </a:r>
            <a:r>
              <a:rPr lang="uk-UA" dirty="0" smtClean="0"/>
              <a:t> в Нідерландах. Створений в якості сховища токсичного шламу , отриманого в процесі очищення дна озера і днопоглиблювальних робіт.</a:t>
            </a:r>
          </a:p>
          <a:p>
            <a:endParaRPr lang="uk-UA" dirty="0" smtClean="0"/>
          </a:p>
          <a:p>
            <a:r>
              <a:rPr lang="uk-UA" dirty="0" smtClean="0"/>
              <a:t>Будівництво сховища </a:t>
            </a:r>
            <a:r>
              <a:rPr lang="uk-UA" dirty="0" err="1" smtClean="0"/>
              <a:t>Ейсселог</a:t>
            </a:r>
            <a:r>
              <a:rPr lang="uk-UA" dirty="0" smtClean="0"/>
              <a:t> почалося в 1996 і було завершено в 1999 році. Острів являє собою кругову дамбу діаметром 1 км , що підноситься на висоту 10 м над поверхнею озера. Дамба огороджує водойму глибиною 45 м і складається з матеріалів , витягнутий при викопуванні цієї водойми . Внутрішня сторона стін дамби покрита плівкою , яка запобігає витоку забрудненої шламу в озеро або </a:t>
            </a:r>
            <a:r>
              <a:rPr lang="uk-UA" dirty="0" err="1" smtClean="0"/>
              <a:t>грунтові</a:t>
            </a:r>
            <a:r>
              <a:rPr lang="uk-UA" dirty="0" smtClean="0"/>
              <a:t> води.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Содержимое 3" descr="IJsseloog_eilan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Сіте́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 smtClean="0"/>
              <a:t>Острів Сіте́ (фр. </a:t>
            </a:r>
            <a:r>
              <a:rPr lang="en-US" dirty="0" err="1" smtClean="0"/>
              <a:t>Île</a:t>
            </a:r>
            <a:r>
              <a:rPr lang="en-US" dirty="0" smtClean="0"/>
              <a:t> de la </a:t>
            </a:r>
            <a:r>
              <a:rPr lang="en-US" dirty="0" err="1" smtClean="0"/>
              <a:t>Cité</a:t>
            </a:r>
            <a:r>
              <a:rPr lang="en-US" dirty="0" smtClean="0"/>
              <a:t>) — </a:t>
            </a:r>
            <a:r>
              <a:rPr lang="vi-VN" dirty="0" smtClean="0"/>
              <a:t>один з двох островів Сени, що збереглися в центрі Парижа і водночас найстаріша частина міста. Бульвар дю Пале поділяє острів на дві приблизно рівні частини, східна частина належить до 4-ого, а західна — до 1-го округу. Острів Сіте з'єднаний з обома берегами та сусіднім островом Сен-Луї дев'ятьма мостами: Пон-Неф, міст Міняйл, міст Нотр-Дам, Міст Арколь, Міст Сен-Луї (веде на острів Сен-Луї),Архієпископський міст, Подвійний міст, Малий міст та міст Сен-Мішель.</a:t>
            </a:r>
          </a:p>
          <a:p>
            <a:r>
              <a:rPr lang="vi-VN" dirty="0" smtClean="0"/>
              <a:t>Через велику кількість пам'яток (собор Паризької Богоматері, Сент-Шапель, Консьєржері, Палац правосуддя) на острові будь-якої пори року збираються юрби туристів.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800px-IledelaC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Clipboard01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uk-UA" dirty="0" err="1" smtClean="0"/>
              <a:t>Флевопольдер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/>
          </a:bodyPr>
          <a:lstStyle/>
          <a:p>
            <a:r>
              <a:rPr lang="uk-UA" sz="2200" dirty="0" smtClean="0"/>
              <a:t>У 1920 році на північному сході поблизу затоки </a:t>
            </a:r>
            <a:r>
              <a:rPr lang="uk-UA" sz="2200" dirty="0" err="1" smtClean="0"/>
              <a:t>Зейдерзеє</a:t>
            </a:r>
            <a:r>
              <a:rPr lang="uk-UA" sz="2200" dirty="0" smtClean="0"/>
              <a:t> ( </a:t>
            </a:r>
            <a:r>
              <a:rPr lang="en-US" sz="2200" dirty="0" err="1" smtClean="0"/>
              <a:t>Zuiderzee</a:t>
            </a:r>
            <a:r>
              <a:rPr lang="en-US" sz="2200" dirty="0" smtClean="0"/>
              <a:t> ) </a:t>
            </a:r>
            <a:r>
              <a:rPr lang="uk-UA" sz="2200" dirty="0" smtClean="0"/>
              <a:t>почали будувати дамби. Протягом наступних десятиліть землі на цій території осушувалися . Так створювалася сучасна </a:t>
            </a:r>
            <a:r>
              <a:rPr lang="uk-UA" sz="2200" dirty="0" err="1" smtClean="0"/>
              <a:t>Флеволанд</a:t>
            </a:r>
            <a:r>
              <a:rPr lang="uk-UA" sz="2200" dirty="0" smtClean="0"/>
              <a:t> - провінція </a:t>
            </a:r>
            <a:r>
              <a:rPr lang="uk-UA" sz="2200" dirty="0" err="1" smtClean="0"/>
              <a:t>польдерів</a:t>
            </a:r>
            <a:r>
              <a:rPr lang="uk-UA" sz="2200" dirty="0" smtClean="0"/>
              <a:t> , меліорованих земель.</a:t>
            </a:r>
          </a:p>
          <a:p>
            <a:endParaRPr lang="uk-UA" sz="2200" dirty="0" smtClean="0"/>
          </a:p>
          <a:p>
            <a:r>
              <a:rPr lang="uk-UA" sz="2200" dirty="0" err="1" smtClean="0"/>
              <a:t>Флевопольдер</a:t>
            </a:r>
            <a:r>
              <a:rPr lang="uk-UA" sz="2200" dirty="0" smtClean="0"/>
              <a:t> ( </a:t>
            </a:r>
            <a:r>
              <a:rPr lang="en-US" sz="2200" dirty="0" err="1" smtClean="0"/>
              <a:t>Flevopolder</a:t>
            </a:r>
            <a:r>
              <a:rPr lang="en-US" sz="2200" dirty="0" smtClean="0"/>
              <a:t> ) - </a:t>
            </a:r>
            <a:r>
              <a:rPr lang="uk-UA" sz="2200" dirty="0" smtClean="0"/>
              <a:t>територія землі з двох </a:t>
            </a:r>
            <a:r>
              <a:rPr lang="uk-UA" sz="2200" dirty="0" err="1" smtClean="0"/>
              <a:t>польдерів</a:t>
            </a:r>
            <a:r>
              <a:rPr lang="uk-UA" sz="2200" dirty="0" smtClean="0"/>
              <a:t> ( осушення ділянки землі). Один був створений в 1950- х роках , другий - в 1960 -х. Дамби ділять </a:t>
            </a:r>
            <a:r>
              <a:rPr lang="uk-UA" sz="2200" dirty="0" err="1" smtClean="0"/>
              <a:t>Флевопольдер</a:t>
            </a:r>
            <a:r>
              <a:rPr lang="uk-UA" sz="2200" dirty="0" smtClean="0"/>
              <a:t> на дві частини. Між старою береговою лінією і штучно створеної сушею залишилася водна смуга - вихід до моря.</a:t>
            </a:r>
          </a:p>
          <a:p>
            <a:endParaRPr lang="uk-UA" dirty="0" smtClean="0"/>
          </a:p>
        </p:txBody>
      </p:sp>
      <p:pic>
        <p:nvPicPr>
          <p:cNvPr id="4" name="Рисунок 3" descr="200px-Satellite_image_of_Flevopolder,_Netherlands_(5.48E_52.43N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869160"/>
            <a:ext cx="2880320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989EA3"/>
      </a:dk1>
      <a:lt1>
        <a:sysClr val="window" lastClr="393C40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</TotalTime>
  <Words>329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Штучні острови</vt:lpstr>
      <vt:lpstr>Острів Нотр-Дам (Île Notre-Dame)</vt:lpstr>
      <vt:lpstr> </vt:lpstr>
      <vt:lpstr>Эйсселог </vt:lpstr>
      <vt:lpstr>.</vt:lpstr>
      <vt:lpstr>Сіте́ </vt:lpstr>
      <vt:lpstr> </vt:lpstr>
      <vt:lpstr> </vt:lpstr>
      <vt:lpstr>Флевопольдер </vt:lpstr>
      <vt:lpstr>Тілафуші - острів - звалище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Штучні острови</dc:title>
  <dc:creator>uker notebook</dc:creator>
  <cp:lastModifiedBy>uker notebook</cp:lastModifiedBy>
  <cp:revision>10</cp:revision>
  <dcterms:created xsi:type="dcterms:W3CDTF">2014-05-05T17:46:43Z</dcterms:created>
  <dcterms:modified xsi:type="dcterms:W3CDTF">2014-05-05T19:23:05Z</dcterms:modified>
</cp:coreProperties>
</file>