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175351" cy="1793167"/>
          </a:xfrm>
        </p:spPr>
        <p:txBody>
          <a:bodyPr/>
          <a:lstStyle/>
          <a:p>
            <a:r>
              <a:rPr lang="uk-UA" sz="4400" dirty="0" smtClean="0"/>
              <a:t>Глобалізація. Переваги глобалізації</a:t>
            </a:r>
            <a:endParaRPr lang="ru-RU" sz="4400" dirty="0"/>
          </a:p>
        </p:txBody>
      </p:sp>
      <p:pic>
        <p:nvPicPr>
          <p:cNvPr id="1026" name="Picture 2" descr="D:\Downloads\Основні-переваги-та-недоліки-глобаліза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7327"/>
            <a:ext cx="6702896" cy="44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6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245424" cy="3474720"/>
          </a:xfrm>
        </p:spPr>
        <p:txBody>
          <a:bodyPr/>
          <a:lstStyle/>
          <a:p>
            <a:r>
              <a:rPr lang="ru-RU" dirty="0" err="1"/>
              <a:t>Глобалізація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, </a:t>
            </a:r>
            <a:r>
              <a:rPr lang="ru-RU" dirty="0" err="1"/>
              <a:t>політичної</a:t>
            </a:r>
            <a:r>
              <a:rPr lang="ru-RU" dirty="0"/>
              <a:t> і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та </a:t>
            </a:r>
            <a:r>
              <a:rPr lang="ru-RU" dirty="0" err="1"/>
              <a:t>уніфікації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глобалізація</a:t>
            </a:r>
            <a:r>
              <a:rPr lang="ru-RU" dirty="0"/>
              <a:t> є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з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наслідки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міграція</a:t>
            </a:r>
            <a:r>
              <a:rPr lang="ru-RU" dirty="0"/>
              <a:t> людей,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стандартизація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культур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</p:txBody>
      </p:sp>
      <p:pic>
        <p:nvPicPr>
          <p:cNvPr id="2050" name="Picture 2" descr="D:\Download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5147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535f5e5c0c24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25" y="366581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4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1143000"/>
          </a:xfrm>
        </p:spPr>
        <p:txBody>
          <a:bodyPr/>
          <a:lstStyle/>
          <a:p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стосується</a:t>
            </a:r>
            <a:r>
              <a:rPr lang="ru-RU" sz="2400" dirty="0"/>
              <a:t> </a:t>
            </a:r>
            <a:r>
              <a:rPr lang="ru-RU" sz="2400" dirty="0" err="1"/>
              <a:t>переваг</a:t>
            </a:r>
            <a:r>
              <a:rPr lang="ru-RU" sz="2400" dirty="0"/>
              <a:t> </a:t>
            </a:r>
            <a:r>
              <a:rPr lang="ru-RU" sz="2400" dirty="0" err="1" smtClean="0"/>
              <a:t>глобалізації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 про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424936" cy="347472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ліквідності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– </a:t>
            </a:r>
            <a:r>
              <a:rPr lang="ru-RU" dirty="0" err="1"/>
              <a:t>інвестори</a:t>
            </a:r>
            <a:r>
              <a:rPr lang="ru-RU" dirty="0"/>
              <a:t> з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інвестувати</a:t>
            </a:r>
            <a:r>
              <a:rPr lang="ru-RU" dirty="0"/>
              <a:t> в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інвесторам</a:t>
            </a:r>
            <a:r>
              <a:rPr lang="ru-RU" dirty="0"/>
              <a:t>, а й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серйозний</a:t>
            </a:r>
            <a:r>
              <a:rPr lang="ru-RU" dirty="0"/>
              <a:t> </a:t>
            </a:r>
            <a:r>
              <a:rPr lang="ru-RU" dirty="0" err="1"/>
              <a:t>поштовх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4098" name="Picture 2" descr="D:\Downloads\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0893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wnloads\tempam-ekonomicheskogo-razvit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803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5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3474720"/>
          </a:xfrm>
        </p:spPr>
        <p:txBody>
          <a:bodyPr/>
          <a:lstStyle/>
          <a:p>
            <a:r>
              <a:rPr lang="uk-UA" dirty="0" smtClean="0"/>
              <a:t>- Мобілізуються значні фінансові ресурси на здійснення життєво важливих проектів – запобігання хворобам, подолання наслідків екологічних катастроф.</a:t>
            </a:r>
            <a:endParaRPr lang="ru-RU" dirty="0"/>
          </a:p>
        </p:txBody>
      </p:sp>
      <p:pic>
        <p:nvPicPr>
          <p:cNvPr id="5123" name="Picture 3" descr="D:\Downloads\1253875661_c54a2cca5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619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wnloads\image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9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4372168"/>
            <a:ext cx="2774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347472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– люди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миттєвого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через </a:t>
            </a:r>
            <a:r>
              <a:rPr lang="ru-RU" dirty="0" err="1"/>
              <a:t>світові</a:t>
            </a:r>
            <a:r>
              <a:rPr lang="ru-RU" dirty="0"/>
              <a:t> ЗМІ.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та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D:\Downloads\20132807122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4104456" cy="23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loads\d5b472c7b5e3b3dc77b907dac0f418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9957"/>
            <a:ext cx="5877223" cy="20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3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4372168"/>
            <a:ext cx="2774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347472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ймовірності</a:t>
            </a:r>
            <a:r>
              <a:rPr lang="ru-RU" dirty="0"/>
              <a:t> початку </a:t>
            </a:r>
            <a:r>
              <a:rPr lang="ru-RU" dirty="0" err="1"/>
              <a:t>війни</a:t>
            </a:r>
            <a:r>
              <a:rPr lang="ru-RU" dirty="0"/>
              <a:t> –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взаємопов’язані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собою;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невигідним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D:\Downloads\330px-NormandySupply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5" y="3356992"/>
            <a:ext cx="4191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wnloads\FF94EFCB-AEF5-49FF-A2AC-48B7BBF393ED_mw1024_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4263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2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4372168"/>
            <a:ext cx="349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347472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підприємництва</a:t>
            </a:r>
            <a:r>
              <a:rPr lang="ru-RU" dirty="0"/>
              <a:t> – в наш час стали </a:t>
            </a:r>
            <a:r>
              <a:rPr lang="ru-RU" dirty="0" err="1"/>
              <a:t>доступними</a:t>
            </a:r>
            <a:r>
              <a:rPr lang="ru-RU" dirty="0"/>
              <a:t> </a:t>
            </a:r>
            <a:r>
              <a:rPr lang="ru-RU" dirty="0" err="1"/>
              <a:t>комп’ютери</a:t>
            </a:r>
            <a:r>
              <a:rPr lang="ru-RU" dirty="0"/>
              <a:t>, </a:t>
            </a:r>
            <a:r>
              <a:rPr lang="ru-RU" dirty="0" err="1"/>
              <a:t>техніка</a:t>
            </a:r>
            <a:r>
              <a:rPr lang="ru-RU" dirty="0"/>
              <a:t> та </a:t>
            </a:r>
            <a:r>
              <a:rPr lang="ru-RU" dirty="0" err="1" smtClean="0"/>
              <a:t>Інтернет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D:\Downloads\busine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6194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wnloads\interne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554589" cy="26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976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202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Глобалізація. Переваги глобалізації</vt:lpstr>
      <vt:lpstr>Презентация PowerPoint</vt:lpstr>
      <vt:lpstr>Що стосується переваг глобалізації, можна сказати про декілька пунктів: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Глобалізація. Переваги глобалізації</dc:title>
  <dc:creator>Bodster</dc:creator>
  <cp:lastModifiedBy>Bodster</cp:lastModifiedBy>
  <cp:revision>4</cp:revision>
  <dcterms:created xsi:type="dcterms:W3CDTF">2014-05-12T16:43:22Z</dcterms:created>
  <dcterms:modified xsi:type="dcterms:W3CDTF">2014-05-12T17:16:17Z</dcterms:modified>
</cp:coreProperties>
</file>