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97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525B8-01CF-4153-B41F-18FE38D9F57E}" type="datetimeFigureOut">
              <a:rPr lang="uk-UA" smtClean="0"/>
              <a:pPr/>
              <a:t>11.06.2013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66D77-AA51-4A79-8667-0EC8FE2EA31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525B8-01CF-4153-B41F-18FE38D9F57E}" type="datetimeFigureOut">
              <a:rPr lang="uk-UA" smtClean="0"/>
              <a:pPr/>
              <a:t>11.06.2013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66D77-AA51-4A79-8667-0EC8FE2EA31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525B8-01CF-4153-B41F-18FE38D9F57E}" type="datetimeFigureOut">
              <a:rPr lang="uk-UA" smtClean="0"/>
              <a:pPr/>
              <a:t>11.06.2013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66D77-AA51-4A79-8667-0EC8FE2EA31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525B8-01CF-4153-B41F-18FE38D9F57E}" type="datetimeFigureOut">
              <a:rPr lang="uk-UA" smtClean="0"/>
              <a:pPr/>
              <a:t>11.06.2013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66D77-AA51-4A79-8667-0EC8FE2EA31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525B8-01CF-4153-B41F-18FE38D9F57E}" type="datetimeFigureOut">
              <a:rPr lang="uk-UA" smtClean="0"/>
              <a:pPr/>
              <a:t>11.06.2013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66D77-AA51-4A79-8667-0EC8FE2EA31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525B8-01CF-4153-B41F-18FE38D9F57E}" type="datetimeFigureOut">
              <a:rPr lang="uk-UA" smtClean="0"/>
              <a:pPr/>
              <a:t>11.06.2013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66D77-AA51-4A79-8667-0EC8FE2EA31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525B8-01CF-4153-B41F-18FE38D9F57E}" type="datetimeFigureOut">
              <a:rPr lang="uk-UA" smtClean="0"/>
              <a:pPr/>
              <a:t>11.06.2013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66D77-AA51-4A79-8667-0EC8FE2EA31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525B8-01CF-4153-B41F-18FE38D9F57E}" type="datetimeFigureOut">
              <a:rPr lang="uk-UA" smtClean="0"/>
              <a:pPr/>
              <a:t>11.06.2013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66D77-AA51-4A79-8667-0EC8FE2EA31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525B8-01CF-4153-B41F-18FE38D9F57E}" type="datetimeFigureOut">
              <a:rPr lang="uk-UA" smtClean="0"/>
              <a:pPr/>
              <a:t>11.06.2013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66D77-AA51-4A79-8667-0EC8FE2EA31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525B8-01CF-4153-B41F-18FE38D9F57E}" type="datetimeFigureOut">
              <a:rPr lang="uk-UA" smtClean="0"/>
              <a:pPr/>
              <a:t>11.06.2013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66D77-AA51-4A79-8667-0EC8FE2EA31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525B8-01CF-4153-B41F-18FE38D9F57E}" type="datetimeFigureOut">
              <a:rPr lang="uk-UA" smtClean="0"/>
              <a:pPr/>
              <a:t>11.06.2013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66D77-AA51-4A79-8667-0EC8FE2EA31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525B8-01CF-4153-B41F-18FE38D9F57E}" type="datetimeFigureOut">
              <a:rPr lang="uk-UA" smtClean="0"/>
              <a:pPr/>
              <a:t>11.06.2013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66D77-AA51-4A79-8667-0EC8FE2EA310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uk-UA" sz="7200" i="1" dirty="0" smtClean="0">
                <a:solidFill>
                  <a:srgbClr val="00B050"/>
                </a:solidFill>
              </a:rPr>
              <a:t>Межигір’я</a:t>
            </a:r>
            <a:endParaRPr lang="uk-UA" sz="7200" i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18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18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18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18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19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19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DSCN19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DSCN19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19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19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дореволюционная открітка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715294"/>
            <a:ext cx="4114800" cy="3086100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fontAlgn="base">
              <a:buNone/>
            </a:pPr>
            <a:r>
              <a:rPr lang="uk-UA" dirty="0" smtClean="0"/>
              <a:t>     Межигір'я </a:t>
            </a:r>
            <a:r>
              <a:rPr lang="uk-UA" dirty="0"/>
              <a:t>- скарбниця української історії, культури та один з центрів нашої духовності. Це легенди, сторінки життя і творчості багатьох славетних людей </a:t>
            </a:r>
            <a:r>
              <a:rPr lang="uk-UA" dirty="0" smtClean="0"/>
              <a:t>України.</a:t>
            </a:r>
          </a:p>
          <a:p>
            <a:pPr fontAlgn="base">
              <a:buNone/>
            </a:pPr>
            <a:r>
              <a:rPr lang="uk-UA" dirty="0"/>
              <a:t> </a:t>
            </a:r>
            <a:r>
              <a:rPr lang="uk-UA" dirty="0" smtClean="0"/>
              <a:t>      Засновниками </a:t>
            </a:r>
            <a:r>
              <a:rPr lang="uk-UA" dirty="0" err="1"/>
              <a:t>Києво-Межигірського</a:t>
            </a:r>
            <a:r>
              <a:rPr lang="uk-UA" dirty="0"/>
              <a:t> </a:t>
            </a:r>
            <a:r>
              <a:rPr lang="uk-UA" dirty="0" err="1"/>
              <a:t>Спасо-Преображенського</a:t>
            </a:r>
            <a:r>
              <a:rPr lang="uk-UA" dirty="0"/>
              <a:t> монастиря вважаються грецькі монахи що припливли на дніпровські кручі у </a:t>
            </a:r>
            <a:r>
              <a:rPr lang="en-US" dirty="0"/>
              <a:t>IX </a:t>
            </a:r>
            <a:r>
              <a:rPr lang="uk-UA" dirty="0"/>
              <a:t>столітті. Спочатку вони мешкали у печерах, а згодом, збудували храм у мальовничому урочищі між горами над Дніпром.</a:t>
            </a:r>
          </a:p>
          <a:p>
            <a:endParaRPr lang="uk-UA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476672"/>
            <a:ext cx="4038600" cy="5649491"/>
          </a:xfrm>
        </p:spPr>
        <p:txBody>
          <a:bodyPr>
            <a:normAutofit fontScale="70000" lnSpcReduction="20000"/>
          </a:bodyPr>
          <a:lstStyle/>
          <a:p>
            <a:pPr fontAlgn="base">
              <a:buNone/>
            </a:pPr>
            <a:r>
              <a:rPr lang="uk-UA" dirty="0" smtClean="0"/>
              <a:t>       З </a:t>
            </a:r>
            <a:r>
              <a:rPr lang="uk-UA" dirty="0"/>
              <a:t>середини </a:t>
            </a:r>
            <a:r>
              <a:rPr lang="en-US" dirty="0"/>
              <a:t>X </a:t>
            </a:r>
            <a:r>
              <a:rPr lang="uk-UA" dirty="0"/>
              <a:t>століття Вишгородський замок, що розташовувався у 4-х км від Межигір'я, був улюбленою резиденцією давньоруських князів: княгині Ольги, князів Святослава, </a:t>
            </a:r>
            <a:r>
              <a:rPr lang="uk-UA" dirty="0" err="1"/>
              <a:t>Володимира-Христителя</a:t>
            </a:r>
            <a:r>
              <a:rPr lang="uk-UA" dirty="0"/>
              <a:t> і просвітителя України-Русі Ярослава Мудрого, який, до речі, помер у Вишгороді в 1054 році.</a:t>
            </a:r>
          </a:p>
          <a:p>
            <a:pPr fontAlgn="base">
              <a:buNone/>
            </a:pPr>
            <a:r>
              <a:rPr lang="uk-UA" dirty="0" smtClean="0"/>
              <a:t>       Працюючи </a:t>
            </a:r>
            <a:r>
              <a:rPr lang="uk-UA" dirty="0"/>
              <a:t>у Вишгороді над зведенням законів Київської держави — Руською Правдою - Ярослав, за однією з наукових версій, перевіз туди частину своєї знаменитої бібліотеки, а по його смерті бібліотеку передали до найближчого, тобто, Межигірського монастиря.</a:t>
            </a:r>
          </a:p>
          <a:p>
            <a:endParaRPr lang="uk-UA" dirty="0"/>
          </a:p>
        </p:txBody>
      </p:sp>
      <p:pic>
        <p:nvPicPr>
          <p:cNvPr id="5" name="Содержимое 4" descr="Fotor0610150055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27984" y="1052736"/>
            <a:ext cx="4388296" cy="3600574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95536" y="2060848"/>
            <a:ext cx="4038600" cy="3672408"/>
          </a:xfrm>
        </p:spPr>
        <p:txBody>
          <a:bodyPr>
            <a:normAutofit fontScale="92500" lnSpcReduction="20000"/>
          </a:bodyPr>
          <a:lstStyle/>
          <a:p>
            <a:pPr fontAlgn="base">
              <a:buNone/>
            </a:pPr>
            <a:r>
              <a:rPr lang="uk-UA" dirty="0" smtClean="0"/>
              <a:t>        З </a:t>
            </a:r>
            <a:r>
              <a:rPr lang="uk-UA" dirty="0"/>
              <a:t>1630 року Межигір'я існує як монастир запорізького козацтва - вперше це згадується за львівським літописом, - як шпиталь для старих та скалічених воїнів.</a:t>
            </a:r>
          </a:p>
          <a:p>
            <a:pPr fontAlgn="base">
              <a:buNone/>
            </a:pPr>
            <a:r>
              <a:rPr lang="uk-UA" dirty="0" smtClean="0"/>
              <a:t>     Межигір'я </a:t>
            </a:r>
            <a:r>
              <a:rPr lang="uk-UA" dirty="0"/>
              <a:t>суперничає багатством та могутністю з Києво-Печерською Лаврою.</a:t>
            </a:r>
          </a:p>
          <a:p>
            <a:endParaRPr lang="uk-UA" dirty="0"/>
          </a:p>
        </p:txBody>
      </p:sp>
      <p:pic>
        <p:nvPicPr>
          <p:cNvPr id="5" name="Содержимое 4" descr="Преображенська 1934 р.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09551" y="1600200"/>
            <a:ext cx="3315897" cy="452596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pPr fontAlgn="base">
              <a:buNone/>
            </a:pPr>
            <a:r>
              <a:rPr lang="uk-UA" dirty="0" smtClean="0"/>
              <a:t>        На </a:t>
            </a:r>
            <a:r>
              <a:rPr lang="uk-UA" dirty="0"/>
              <a:t>1703 рік припадає занепад монастиря (втрата права ставропігії). Це збігається з періодом втрати Україною залишків автономії.</a:t>
            </a:r>
          </a:p>
          <a:p>
            <a:pPr fontAlgn="base">
              <a:buNone/>
            </a:pPr>
            <a:r>
              <a:rPr lang="uk-UA" dirty="0" smtClean="0"/>
              <a:t>         Після </a:t>
            </a:r>
            <a:r>
              <a:rPr lang="uk-UA" dirty="0"/>
              <a:t>того, як Петро І придушив рух повсталих запорожців, очолюваних гетьманом Мазепою та кошовим Гордієнко, і в 1709 - ліквідував Січ, Межигірський монастир втрачає найбільшого свого фундатора.</a:t>
            </a:r>
          </a:p>
          <a:p>
            <a:pPr fontAlgn="base">
              <a:buNone/>
            </a:pPr>
            <a:r>
              <a:rPr lang="uk-UA" dirty="0" smtClean="0"/>
              <a:t>        Страшна </a:t>
            </a:r>
            <a:r>
              <a:rPr lang="uk-UA" dirty="0"/>
              <a:t>пожежа 1717 року вмить руйнує </a:t>
            </a:r>
            <a:r>
              <a:rPr lang="uk-UA" dirty="0" err="1"/>
              <a:t>Спасо-Межигірський</a:t>
            </a:r>
            <a:r>
              <a:rPr lang="uk-UA" dirty="0"/>
              <a:t> монастир, а в 1718 - палає Києво-Печерська Лавра. Та якщо відбудовувалась на кошти </a:t>
            </a:r>
            <a:r>
              <a:rPr lang="uk-UA" dirty="0" err="1"/>
              <a:t>расійського</a:t>
            </a:r>
            <a:r>
              <a:rPr lang="uk-UA" dirty="0"/>
              <a:t> царя, то козацький монастир відродився лише в 30 роки XVIII століття коштом козацтва.</a:t>
            </a:r>
          </a:p>
          <a:p>
            <a:endParaRPr lang="uk-UA" dirty="0"/>
          </a:p>
        </p:txBody>
      </p:sp>
      <p:pic>
        <p:nvPicPr>
          <p:cNvPr id="5" name="Содержимое 4" descr="00101046_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88024" y="1916832"/>
            <a:ext cx="4038600" cy="262509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uk-UA" dirty="0" smtClean="0"/>
              <a:t>    У </a:t>
            </a:r>
            <a:r>
              <a:rPr lang="uk-UA" dirty="0"/>
              <a:t>1734 році Запорізька Січ зову визнає зверхність Межигірського Спаса. З 1772-74 </a:t>
            </a:r>
            <a:r>
              <a:rPr lang="uk-UA" dirty="0" err="1"/>
              <a:t>рр.на</a:t>
            </a:r>
            <a:r>
              <a:rPr lang="uk-UA" dirty="0"/>
              <a:t> пожертвування кошового отамана Петра Калнишевського будується кам'яна брама та </a:t>
            </a:r>
            <a:r>
              <a:rPr lang="uk-UA" dirty="0" err="1"/>
              <a:t>дзвінниця</a:t>
            </a:r>
            <a:r>
              <a:rPr lang="uk-UA" dirty="0"/>
              <a:t> </a:t>
            </a:r>
            <a:r>
              <a:rPr lang="uk-UA" dirty="0" err="1"/>
              <a:t>Петропавлівської</a:t>
            </a:r>
            <a:r>
              <a:rPr lang="uk-UA" dirty="0"/>
              <a:t> церкви за участю архітектора І. Григорович-Борецького</a:t>
            </a:r>
            <a:r>
              <a:rPr lang="uk-UA" dirty="0" smtClean="0"/>
              <a:t>.</a:t>
            </a:r>
          </a:p>
          <a:p>
            <a:pPr>
              <a:buNone/>
            </a:pPr>
            <a:r>
              <a:rPr lang="uk-UA" dirty="0" smtClean="0"/>
              <a:t>      10 </a:t>
            </a:r>
            <a:r>
              <a:rPr lang="uk-UA" dirty="0"/>
              <a:t>квітня 1786 року указом Катерини II було ліквідовано </a:t>
            </a:r>
            <a:r>
              <a:rPr lang="uk-UA" dirty="0" err="1"/>
              <a:t>Спасо-Межигірський</a:t>
            </a:r>
            <a:r>
              <a:rPr lang="uk-UA" dirty="0"/>
              <a:t> монастир, який мали перевести в Таврію, а на цьому місці розмістити військовий лазарет.</a:t>
            </a:r>
          </a:p>
          <a:p>
            <a:pPr>
              <a:buNone/>
            </a:pPr>
            <a:endParaRPr lang="uk-UA" dirty="0"/>
          </a:p>
          <a:p>
            <a:endParaRPr lang="uk-UA" dirty="0"/>
          </a:p>
        </p:txBody>
      </p:sp>
      <p:pic>
        <p:nvPicPr>
          <p:cNvPr id="5" name="Содержимое 4" descr="404184_html_2793536d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0" y="1700808"/>
            <a:ext cx="4316288" cy="324036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uk-UA" dirty="0" smtClean="0"/>
              <a:t>     Згодом</a:t>
            </a:r>
            <a:r>
              <a:rPr lang="uk-UA" dirty="0"/>
              <a:t>, до цього святого місця приїздив вклонитись Т.Г. Шевченко, присвячуючи йому віршовані рядки у поемі "Гайдамаки". Для України ж монастир був і лишається символом національної слави і нескореності.</a:t>
            </a:r>
          </a:p>
          <a:p>
            <a:endParaRPr lang="uk-UA" dirty="0"/>
          </a:p>
        </p:txBody>
      </p:sp>
      <p:pic>
        <p:nvPicPr>
          <p:cNvPr id="5" name="Содержимое 4" descr="mjg2-69345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543206"/>
            <a:ext cx="4038600" cy="2639951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2768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На сучасному етапі Межигір’я має такий вигляд:</a:t>
            </a:r>
            <a:endParaRPr lang="uk-UA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18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387</Words>
  <Application>Microsoft Office PowerPoint</Application>
  <PresentationFormat>Экран (4:3)</PresentationFormat>
  <Paragraphs>14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Межигір’я</vt:lpstr>
      <vt:lpstr>Слайд 2</vt:lpstr>
      <vt:lpstr>Слайд 3</vt:lpstr>
      <vt:lpstr>Слайд 4</vt:lpstr>
      <vt:lpstr>Слайд 5</vt:lpstr>
      <vt:lpstr>Слайд 6</vt:lpstr>
      <vt:lpstr>Слайд 7</vt:lpstr>
      <vt:lpstr>На сучасному етапі Межигір’я має такий вигляд: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Даша Таранова</dc:creator>
  <cp:lastModifiedBy>Даша Таранова</cp:lastModifiedBy>
  <cp:revision>18</cp:revision>
  <dcterms:created xsi:type="dcterms:W3CDTF">2013-06-10T10:35:43Z</dcterms:created>
  <dcterms:modified xsi:type="dcterms:W3CDTF">2013-06-11T17:59:59Z</dcterms:modified>
</cp:coreProperties>
</file>