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4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690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2" y="4221088"/>
            <a:ext cx="7772400" cy="1470025"/>
          </a:xfrm>
        </p:spPr>
        <p:txBody>
          <a:bodyPr>
            <a:normAutofit/>
          </a:bodyPr>
          <a:lstStyle/>
          <a:p>
            <a:r>
              <a:rPr lang="uk-UA" sz="8800" b="1" dirty="0" err="1" smtClean="0">
                <a:latin typeface="ChinaCyr" panose="04030505020802020C04" pitchFamily="82" charset="-52"/>
              </a:rPr>
              <a:t>Japan</a:t>
            </a:r>
            <a:endParaRPr lang="uk-UA" sz="8800" b="1" dirty="0">
              <a:latin typeface="ChinaCyr" panose="04030505020802020C04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9592" y="5517232"/>
            <a:ext cx="6400800" cy="864096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日本</a:t>
            </a:r>
            <a:r>
              <a:rPr lang="en-US" altLang="ja-JP" dirty="0" smtClean="0">
                <a:solidFill>
                  <a:schemeClr val="tx1"/>
                </a:solidFill>
              </a:rPr>
              <a:t>, </a:t>
            </a:r>
            <a:r>
              <a:rPr lang="ja-JP" altLang="en-US" dirty="0" smtClean="0">
                <a:solidFill>
                  <a:schemeClr val="tx1"/>
                </a:solidFill>
              </a:rPr>
              <a:t>にっぽん </a:t>
            </a:r>
            <a:r>
              <a:rPr lang="en-US" altLang="ja-JP" dirty="0" smtClean="0">
                <a:solidFill>
                  <a:schemeClr val="tx1"/>
                </a:solidFill>
              </a:rPr>
              <a:t>/ </a:t>
            </a:r>
            <a:r>
              <a:rPr lang="ja-JP" altLang="en-US" dirty="0" smtClean="0">
                <a:solidFill>
                  <a:schemeClr val="tx1"/>
                </a:solidFill>
              </a:rPr>
              <a:t>にほん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915816" y="692696"/>
            <a:ext cx="3456384" cy="345638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sers\Александр\Desktop\Япония\111202001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1008113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Thank you for your attention</a:t>
            </a:r>
            <a:endParaRPr lang="uk-UA" sz="4400" b="1" dirty="0">
              <a:effectLst>
                <a:glow rad="101600">
                  <a:srgbClr val="FFC000">
                    <a:alpha val="60000"/>
                  </a:srgbClr>
                </a:glow>
              </a:effectLst>
              <a:latin typeface="ChinaCyr" panose="04030505020802020C04" pitchFamily="82" charset="-5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79912" y="260648"/>
            <a:ext cx="5040560" cy="6336704"/>
          </a:xfrm>
        </p:spPr>
        <p:txBody>
          <a:bodyPr>
            <a:normAutofit fontScale="92500"/>
          </a:bodyPr>
          <a:lstStyle/>
          <a:p>
            <a:pPr>
              <a:buBlip>
                <a:blip r:embed="rId3"/>
              </a:buBlip>
            </a:pPr>
            <a:endParaRPr lang="uk-UA" sz="1500" dirty="0"/>
          </a:p>
          <a:p>
            <a:pPr marL="457200" lvl="1" indent="0">
              <a:buNone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apital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029" sz="3600" dirty="0" err="1" smtClean="0"/>
              <a:t>Tokio</a:t>
            </a:r>
            <a:endParaRPr lang="uk-UA" sz="3600" dirty="0">
              <a:latin typeface="ChinaCyr" panose="04030505020802020C04" pitchFamily="82" charset="-52"/>
            </a:endParaRPr>
          </a:p>
          <a:p>
            <a:pPr marL="457200" lvl="1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Location: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/>
              <a:t>Eastern Asia, island chain between the North Pacific Ocean and</a:t>
            </a:r>
            <a:r>
              <a:rPr lang="uk-UA" sz="3600" dirty="0">
                <a:latin typeface="ChinaCyr" panose="04030505020802020C04" pitchFamily="82" charset="-52"/>
              </a:rPr>
              <a:t> </a:t>
            </a:r>
            <a:r>
              <a:rPr lang="en-US" sz="3600" dirty="0"/>
              <a:t>the Sea of Japan, east of the Korean Peninsula</a:t>
            </a:r>
          </a:p>
          <a:p>
            <a:pPr marL="457200" lvl="1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uk-U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total:</a:t>
            </a:r>
            <a:r>
              <a:rPr lang="en-US" sz="3600" dirty="0"/>
              <a:t> 377,835 </a:t>
            </a:r>
            <a:r>
              <a:rPr lang="en-US" sz="3600" dirty="0" err="1"/>
              <a:t>sq</a:t>
            </a:r>
            <a:r>
              <a:rPr lang="en-US" sz="3600" dirty="0"/>
              <a:t> km </a:t>
            </a:r>
            <a:br>
              <a:rPr lang="en-US" sz="3600" dirty="0"/>
            </a:br>
            <a:r>
              <a:rPr lang="uk-UA" sz="3600" dirty="0"/>
              <a:t>    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land:</a:t>
            </a:r>
            <a:r>
              <a:rPr lang="en-US" sz="3600" dirty="0"/>
              <a:t> 374,744 </a:t>
            </a:r>
            <a:r>
              <a:rPr lang="en-US" sz="3600" dirty="0" err="1"/>
              <a:t>sq</a:t>
            </a:r>
            <a:r>
              <a:rPr lang="en-US" sz="3600" dirty="0"/>
              <a:t> km </a:t>
            </a:r>
            <a:br>
              <a:rPr lang="en-US" sz="3600" dirty="0"/>
            </a:br>
            <a:r>
              <a:rPr lang="uk-UA" sz="3600" dirty="0"/>
              <a:t>    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water:</a:t>
            </a:r>
            <a:r>
              <a:rPr lang="en-US" sz="3600" dirty="0"/>
              <a:t> 3,091 </a:t>
            </a:r>
            <a:r>
              <a:rPr lang="en-US" sz="3600" dirty="0" err="1"/>
              <a:t>sq</a:t>
            </a:r>
            <a:r>
              <a:rPr lang="en-US" sz="3600" dirty="0"/>
              <a:t> km</a:t>
            </a:r>
            <a:r>
              <a:rPr lang="en-US" dirty="0"/>
              <a:t> 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4716016" cy="66693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Climate: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varies from tropical in south to cool temperate in north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Terrain: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mostly rugged and mountainous</a:t>
            </a:r>
          </a:p>
          <a:p>
            <a:pPr marL="0" indent="0">
              <a:buNone/>
            </a:pPr>
            <a:r>
              <a:rPr lang="en-US" dirty="0"/>
              <a:t>Elevation extremes:</a:t>
            </a:r>
          </a:p>
          <a:p>
            <a:pPr marL="0" indent="0">
              <a:buNone/>
            </a:pPr>
            <a:r>
              <a:rPr lang="uk-UA" i="1" dirty="0"/>
              <a:t>	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lowest point:</a:t>
            </a:r>
            <a:r>
              <a:rPr lang="en-US" dirty="0"/>
              <a:t> </a:t>
            </a:r>
            <a:r>
              <a:rPr lang="en-US" dirty="0" err="1"/>
              <a:t>Hachiro-gata</a:t>
            </a:r>
            <a:r>
              <a:rPr lang="en-US" dirty="0"/>
              <a:t> -4 m </a:t>
            </a:r>
            <a:br>
              <a:rPr lang="en-US" dirty="0"/>
            </a:br>
            <a:r>
              <a:rPr lang="uk-UA" dirty="0"/>
              <a:t>	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 point:</a:t>
            </a:r>
            <a:r>
              <a:rPr lang="en-US" dirty="0"/>
              <a:t> Mount Fuji 3,776 m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Population: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127,463,611 (July 2006 est.)</a:t>
            </a:r>
            <a:endParaRPr lang="uk-UA" dirty="0"/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Religions: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observe both Shinto and Buddhist 84%, other 16% (including Christian 0.7%)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Languages</a:t>
            </a:r>
            <a:r>
              <a:rPr lang="en-US" dirty="0"/>
              <a:t>:</a:t>
            </a:r>
            <a:r>
              <a:rPr lang="uk-UA" dirty="0"/>
              <a:t> </a:t>
            </a:r>
            <a:r>
              <a:rPr lang="en-US" dirty="0"/>
              <a:t>Japanese</a:t>
            </a:r>
            <a:endParaRPr lang="uk-UA" dirty="0"/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Александр\Desktop\akihito-1321036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81" y="265072"/>
            <a:ext cx="5237414" cy="30154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Users\Александр\Desktop\akihito-1321036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096242" y="265073"/>
            <a:ext cx="5096242" cy="30154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752600"/>
          </a:xfrm>
        </p:spPr>
        <p:txBody>
          <a:bodyPr>
            <a:noAutofit/>
          </a:bodyPr>
          <a:lstStyle/>
          <a:p>
            <a:r>
              <a:rPr lang="en-029" sz="8800" b="1" dirty="0" err="1" smtClean="0">
                <a:solidFill>
                  <a:schemeClr val="tx1"/>
                </a:solidFill>
                <a:latin typeface="ChinaCyr" panose="04030505020802020C04" pitchFamily="82" charset="-52"/>
              </a:rPr>
              <a:t>Empero</a:t>
            </a:r>
            <a:r>
              <a:rPr lang="en-029" sz="8800" b="1" dirty="0" smtClean="0">
                <a:solidFill>
                  <a:schemeClr val="tx1"/>
                </a:solidFill>
                <a:latin typeface="ChinaCyr" panose="04030505020802020C04" pitchFamily="82" charset="-52"/>
              </a:rPr>
              <a:t> </a:t>
            </a:r>
            <a:r>
              <a:rPr lang="en-029" sz="8800" b="1" dirty="0" err="1" smtClean="0">
                <a:solidFill>
                  <a:schemeClr val="tx1"/>
                </a:solidFill>
                <a:latin typeface="ChinaCyr" panose="04030505020802020C04" pitchFamily="82" charset="-52"/>
              </a:rPr>
              <a:t>akihito</a:t>
            </a:r>
            <a:endParaRPr lang="uk-UA" sz="8800" b="1" dirty="0">
              <a:solidFill>
                <a:schemeClr val="tx1"/>
              </a:solidFill>
              <a:latin typeface="ChinaCyr" panose="04030505020802020C04" pitchFamily="82" charset="-5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1.00799 7.407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719 0.0002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D:\Users\Александр\Desktop\Япония\tokyo_disneys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9648902">
            <a:off x="-2616444" y="2505670"/>
            <a:ext cx="27363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hinaCyr" panose="04030505020802020C04" pitchFamily="82" charset="-52"/>
              </a:rPr>
              <a:t>Disney</a:t>
            </a: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naCyr" panose="04030505020802020C04" pitchFamily="82" charset="-52"/>
              </a:rPr>
              <a:t> Sea </a:t>
            </a: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38455 -0.3254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Александр\Desktop\16313 8_92456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2" y="0"/>
            <a:ext cx="9186315" cy="68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Users\Александр\Desktop\5154d629f029bdf33e0006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Users\Александр\Desktop\Tokyo-Disney-Resort-po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484" y="0"/>
            <a:ext cx="9852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3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Александр\Desktop\Безымянный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464496" cy="616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74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Тема Office</vt:lpstr>
      <vt:lpstr>Japan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</dc:title>
  <dc:creator>sanya</dc:creator>
  <cp:lastModifiedBy>Александр</cp:lastModifiedBy>
  <cp:revision>23</cp:revision>
  <dcterms:created xsi:type="dcterms:W3CDTF">2013-11-19T18:05:53Z</dcterms:created>
  <dcterms:modified xsi:type="dcterms:W3CDTF">2014-02-10T21:12:43Z</dcterms:modified>
</cp:coreProperties>
</file>