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83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8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3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8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29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43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4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3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5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5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4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0C1CB7B-B5B0-4CA5-8A3E-7595A9B91911}" type="datetimeFigureOut">
              <a:rPr lang="ru-RU" smtClean="0"/>
              <a:t>25.03.2014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57774F-A43D-498B-9BE5-BB729E864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564396"/>
            <a:ext cx="11729897" cy="22563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0041" y="3963943"/>
            <a:ext cx="9417506" cy="1804053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Знаходиться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косі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колишній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острів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) у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північно-західній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частині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Азовського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моря,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розширена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частина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Федотової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коси.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Відмежовує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від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моря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Утлюцький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лиман.</a:t>
            </a:r>
          </a:p>
          <a:p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Адміністративно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належить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Генічеського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району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Херсонської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області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Довжина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— 24 км. Ширина —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бл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5 км.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Площа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- 7232 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75157" y="1707615"/>
            <a:ext cx="3502233" cy="19698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Острів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Бірючий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9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363" y="2043078"/>
            <a:ext cx="3106862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Я вибрав саме цей заповідник, бо був там сам. Мені дуже сподобалася різноманітність тваринного світу тієї місцевості.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10" y="870333"/>
            <a:ext cx="6011442" cy="400935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909711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Природа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759" y="2145535"/>
            <a:ext cx="6509972" cy="403860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Намивний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утворений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із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піску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ракушняку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піщана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морська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рівнина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якій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трапляються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вали з черепашки).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Уздовж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численні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озера.</a:t>
            </a:r>
          </a:p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Західний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берег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розчленований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невеликими бухтами і затоками.</a:t>
            </a:r>
          </a:p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Ландшафти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лучні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прибережно-водні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піщано-степові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яких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переважають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очеретяні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ситникові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куничникові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пирійні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колхідсько-осокові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покісницево-кермекові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угруповання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(флора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півострова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нараховує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близько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700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видів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судинних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рослин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).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площі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232 га у 70-80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ХХ ст.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створені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захисні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лісонасадження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маслинки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вузьколистої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вязу гладкого,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робінії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звичайної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ясену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звичайного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Тут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мешкають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близько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тисячі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акліматизованих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шляхетних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оленів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близько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2500 ланей, 90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куланів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декілька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десятків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свійських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коней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муфлонів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птахів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акліматизовано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фазанів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6" y="234727"/>
            <a:ext cx="4723080" cy="2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7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6737" y="2057400"/>
            <a:ext cx="5309134" cy="4038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1927 — тут </a:t>
            </a:r>
            <a:r>
              <a:rPr lang="ru-RU" dirty="0" err="1"/>
              <a:t>організували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заповідник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тепер</a:t>
            </a:r>
            <a:r>
              <a:rPr lang="ru-RU" dirty="0"/>
              <a:t> входить до складу Азово-</a:t>
            </a:r>
            <a:r>
              <a:rPr lang="ru-RU" dirty="0" err="1"/>
              <a:t>Сиваського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природного парка.</a:t>
            </a:r>
          </a:p>
          <a:p>
            <a:r>
              <a:rPr lang="ru-RU" dirty="0"/>
              <a:t>17 </a:t>
            </a:r>
            <a:r>
              <a:rPr lang="ru-RU" dirty="0" err="1"/>
              <a:t>вересня</a:t>
            </a:r>
            <a:r>
              <a:rPr lang="ru-RU" dirty="0"/>
              <a:t> 2003 р. на </a:t>
            </a:r>
            <a:r>
              <a:rPr lang="ru-RU" dirty="0" err="1"/>
              <a:t>острові</a:t>
            </a:r>
            <a:r>
              <a:rPr lang="ru-RU" dirty="0"/>
              <a:t> Бирючий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dirty="0" err="1"/>
              <a:t>президентів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та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Леоніда</a:t>
            </a:r>
            <a:r>
              <a:rPr lang="ru-RU" dirty="0"/>
              <a:t> </a:t>
            </a:r>
            <a:r>
              <a:rPr lang="ru-RU" dirty="0" err="1"/>
              <a:t>Кучми</a:t>
            </a:r>
            <a:r>
              <a:rPr lang="ru-RU" dirty="0"/>
              <a:t> та </a:t>
            </a:r>
            <a:r>
              <a:rPr lang="ru-RU" dirty="0" err="1"/>
              <a:t>Владиміра</a:t>
            </a:r>
            <a:r>
              <a:rPr lang="ru-RU" dirty="0"/>
              <a:t> </a:t>
            </a:r>
            <a:r>
              <a:rPr lang="ru-RU" dirty="0" err="1"/>
              <a:t>Путіна</a:t>
            </a:r>
            <a:r>
              <a:rPr lang="ru-RU" dirty="0"/>
              <a:t>, на </a:t>
            </a:r>
            <a:r>
              <a:rPr lang="ru-RU" dirty="0" err="1"/>
              <a:t>якій</a:t>
            </a:r>
            <a:r>
              <a:rPr lang="ru-RU" dirty="0"/>
              <a:t> вони, </a:t>
            </a:r>
            <a:r>
              <a:rPr lang="ru-RU" dirty="0" err="1"/>
              <a:t>зокрема</a:t>
            </a:r>
            <a:r>
              <a:rPr lang="ru-RU" dirty="0"/>
              <a:t>, обговорили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морського</a:t>
            </a:r>
            <a:r>
              <a:rPr lang="ru-RU" dirty="0"/>
              <a:t> кордону в </a:t>
            </a:r>
            <a:r>
              <a:rPr lang="ru-RU" dirty="0" err="1"/>
              <a:t>акваторії</a:t>
            </a:r>
            <a:r>
              <a:rPr lang="ru-RU" dirty="0"/>
              <a:t> </a:t>
            </a:r>
            <a:r>
              <a:rPr lang="ru-RU" dirty="0" err="1"/>
              <a:t>Азовського</a:t>
            </a:r>
            <a:r>
              <a:rPr lang="ru-RU" dirty="0"/>
              <a:t> моря та </a:t>
            </a:r>
            <a:r>
              <a:rPr lang="ru-RU" dirty="0" err="1"/>
              <a:t>Керченської</a:t>
            </a:r>
            <a:r>
              <a:rPr lang="ru-RU" dirty="0"/>
              <a:t> протоки. А </a:t>
            </a:r>
            <a:r>
              <a:rPr lang="ru-RU" dirty="0" err="1"/>
              <a:t>вже</a:t>
            </a:r>
            <a:r>
              <a:rPr lang="ru-RU" dirty="0"/>
              <a:t> через 12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росіяни</a:t>
            </a:r>
            <a:r>
              <a:rPr lang="ru-RU" dirty="0"/>
              <a:t> почали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дамби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</a:t>
            </a:r>
            <a:r>
              <a:rPr lang="ru-RU" dirty="0" err="1"/>
              <a:t>Таманського</a:t>
            </a:r>
            <a:r>
              <a:rPr lang="ru-RU" dirty="0"/>
              <a:t> </a:t>
            </a:r>
            <a:r>
              <a:rPr lang="ru-RU" dirty="0" err="1"/>
              <a:t>півострова</a:t>
            </a:r>
            <a:r>
              <a:rPr lang="ru-RU" dirty="0"/>
              <a:t> до </a:t>
            </a:r>
            <a:r>
              <a:rPr lang="ru-RU" dirty="0" err="1"/>
              <a:t>українського</a:t>
            </a:r>
            <a:r>
              <a:rPr lang="ru-RU" dirty="0"/>
              <a:t> острова Коса </a:t>
            </a:r>
            <a:r>
              <a:rPr lang="ru-RU" dirty="0" err="1"/>
              <a:t>Тузла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" y="2358462"/>
            <a:ext cx="5152496" cy="34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6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Бирючий остров часть вторая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0" end="249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59277"/>
          </a:xfrm>
          <a:ln w="76200">
            <a:solidFill>
              <a:schemeClr val="accent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52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24" y="235313"/>
            <a:ext cx="11722377" cy="17306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0454" y="422456"/>
            <a:ext cx="3013045" cy="1356360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77" y="2434728"/>
            <a:ext cx="11105003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Бірючий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острів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коса в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Азовському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морі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Азово-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Сиваський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парк. На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доступ до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заповідника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обмежений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просто так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туди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потрапиш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найкращим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варіантом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турфірмою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Берегова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лінія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тропічні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курорти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берег і весь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острів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чисті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Мушу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розчарувати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пофотографувати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правда. Але простору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Асканії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оленів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коней та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здалеку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3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42" y="0"/>
            <a:ext cx="12305842" cy="6848093"/>
          </a:xfrm>
        </p:spPr>
      </p:pic>
      <p:sp>
        <p:nvSpPr>
          <p:cNvPr id="6" name="Прямоугольник 5"/>
          <p:cNvSpPr/>
          <p:nvPr/>
        </p:nvSpPr>
        <p:spPr>
          <a:xfrm>
            <a:off x="396608" y="319489"/>
            <a:ext cx="95516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Дякую</a:t>
            </a:r>
            <a:r>
              <a:rPr lang="ru-RU" sz="96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за </a:t>
            </a:r>
            <a:r>
              <a:rPr lang="ru-RU" sz="96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увагу</a:t>
            </a:r>
            <a:r>
              <a:rPr lang="ru-RU" sz="96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ru-RU" sz="9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1103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ис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56</TotalTime>
  <Words>367</Words>
  <Application>Microsoft Office PowerPoint</Application>
  <PresentationFormat>Широкоэкранный</PresentationFormat>
  <Paragraphs>21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Corbel</vt:lpstr>
      <vt:lpstr>Times New Roman</vt:lpstr>
      <vt:lpstr>Базис</vt:lpstr>
      <vt:lpstr>Презентация PowerPoint</vt:lpstr>
      <vt:lpstr>Вступ</vt:lpstr>
      <vt:lpstr>Природа</vt:lpstr>
      <vt:lpstr>Історія</vt:lpstr>
      <vt:lpstr>Презентация PowerPoint</vt:lpstr>
      <vt:lpstr>Висновок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2014-03-25T11:43:35Z</dcterms:created>
  <dcterms:modified xsi:type="dcterms:W3CDTF">2014-03-25T12:40:02Z</dcterms:modified>
</cp:coreProperties>
</file>