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ermany Dirty 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1026" y="1428736"/>
            <a:ext cx="672620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Федеративна</a:t>
            </a:r>
          </a:p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Республіка</a:t>
            </a:r>
          </a:p>
          <a:p>
            <a:pPr algn="ctr"/>
            <a:r>
              <a:rPr lang="uk-U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Німеччина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2677" y="0"/>
            <a:ext cx="4601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Бірюк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</a:t>
            </a:r>
          </a:p>
          <a:p>
            <a:pPr algn="ctr"/>
            <a:r>
              <a:rPr lang="uk-UA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Штирбулова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Ірина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Пам'ятки</a:t>
            </a:r>
            <a:endParaRPr lang="ru-RU" dirty="0"/>
          </a:p>
        </p:txBody>
      </p:sp>
      <p:pic>
        <p:nvPicPr>
          <p:cNvPr id="4" name="Picture 5" descr="LEIPZ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ERL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28209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UNCHEN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2428868"/>
            <a:ext cx="3786181" cy="201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ACH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8500"/>
            <a:ext cx="3203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MUNCHEN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9" y="4429132"/>
            <a:ext cx="2509846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MUNCHE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4149725"/>
            <a:ext cx="20843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BERLIN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088" y="4149725"/>
            <a:ext cx="13319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87519-3504x23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428736"/>
            <a:ext cx="9144000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</a:t>
            </a:r>
            <a:r>
              <a:rPr lang="ru-RU" dirty="0" err="1" smtClean="0"/>
              <a:t>міст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endParaRPr lang="ru-RU" dirty="0"/>
          </a:p>
        </p:txBody>
      </p:sp>
      <p:pic>
        <p:nvPicPr>
          <p:cNvPr id="4" name="Содержимое 3" descr="292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3390"/>
            <a:ext cx="9144000" cy="5374610"/>
          </a:xfrm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Мюнхен-1, 3млн. </a:t>
            </a:r>
            <a:r>
              <a:rPr lang="ru-RU" sz="2400" b="1" dirty="0" err="1" smtClean="0">
                <a:solidFill>
                  <a:schemeClr val="bg1"/>
                </a:solidFill>
              </a:rPr>
              <a:t>чол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Мільйонне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село</a:t>
            </a:r>
            <a:r>
              <a:rPr lang="ru-RU" sz="2400" b="1" dirty="0" smtClean="0">
                <a:solidFill>
                  <a:schemeClr val="bg1"/>
                </a:solidFill>
              </a:rPr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Гамбург-найбільший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порт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Кельн-найбільше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Рейско-Вестфальских</a:t>
            </a:r>
            <a:r>
              <a:rPr lang="ru-RU" sz="2400" b="1" dirty="0" smtClean="0">
                <a:solidFill>
                  <a:schemeClr val="bg1"/>
                </a:solidFill>
              </a:rPr>
              <a:t> земель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Бонн-колишня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столиця</a:t>
            </a:r>
            <a:r>
              <a:rPr lang="ru-RU" sz="2400" b="1" dirty="0" smtClean="0">
                <a:solidFill>
                  <a:schemeClr val="bg1"/>
                </a:solidFill>
              </a:rPr>
              <a:t> ФРН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Лейпциг-найбільше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промислове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культурне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місто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Традиції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Пивоваріння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стародавнім</a:t>
            </a:r>
            <a:r>
              <a:rPr lang="ru-RU" dirty="0" smtClean="0"/>
              <a:t> </a:t>
            </a:r>
            <a:r>
              <a:rPr lang="ru-RU" dirty="0" err="1" smtClean="0"/>
              <a:t>германцям</a:t>
            </a:r>
            <a:r>
              <a:rPr lang="ru-RU" dirty="0" smtClean="0"/>
              <a:t>, </a:t>
            </a:r>
            <a:r>
              <a:rPr lang="ru-RU" dirty="0" err="1" smtClean="0"/>
              <a:t>набуло</a:t>
            </a:r>
            <a:r>
              <a:rPr lang="ru-RU" dirty="0" smtClean="0"/>
              <a:t> особливо широкого </a:t>
            </a:r>
            <a:r>
              <a:rPr lang="ru-RU" dirty="0" err="1" smtClean="0"/>
              <a:t>поширення</a:t>
            </a:r>
            <a:r>
              <a:rPr lang="ru-RU" dirty="0" smtClean="0"/>
              <a:t> у ФРН де пиво стало </a:t>
            </a:r>
            <a:r>
              <a:rPr lang="ru-RU" dirty="0" err="1" smtClean="0"/>
              <a:t>національним</a:t>
            </a:r>
            <a:r>
              <a:rPr lang="ru-RU" dirty="0" smtClean="0"/>
              <a:t> </a:t>
            </a:r>
            <a:r>
              <a:rPr lang="ru-RU" dirty="0" err="1" smtClean="0"/>
              <a:t>напоєм</a:t>
            </a:r>
            <a:r>
              <a:rPr lang="ru-RU" dirty="0" smtClean="0"/>
              <a:t>. По </a:t>
            </a:r>
            <a:r>
              <a:rPr lang="ru-RU" dirty="0" err="1" smtClean="0"/>
              <a:t>збору</a:t>
            </a:r>
            <a:r>
              <a:rPr lang="ru-RU" dirty="0" smtClean="0"/>
              <a:t> хмелю ФРН </a:t>
            </a:r>
            <a:r>
              <a:rPr lang="ru-RU" dirty="0" err="1" smtClean="0"/>
              <a:t>займає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Вона ж </a:t>
            </a:r>
            <a:r>
              <a:rPr lang="ru-RU" dirty="0" err="1" smtClean="0"/>
              <a:t>займає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по </a:t>
            </a:r>
            <a:r>
              <a:rPr lang="ru-RU" dirty="0" err="1" smtClean="0"/>
              <a:t>споживанню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. (160л в </a:t>
            </a:r>
            <a:r>
              <a:rPr lang="ru-RU" dirty="0" err="1" smtClean="0"/>
              <a:t>рік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150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Головне</a:t>
            </a:r>
          </a:p>
          <a:p>
            <a:r>
              <a:rPr lang="ru-RU" dirty="0" err="1" smtClean="0"/>
              <a:t>Географічне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endParaRPr lang="ru-RU" dirty="0" smtClean="0"/>
          </a:p>
          <a:p>
            <a:r>
              <a:rPr lang="ru-RU" dirty="0" err="1" smtClean="0"/>
              <a:t>Політичне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endParaRPr lang="ru-RU" dirty="0" smtClean="0"/>
          </a:p>
          <a:p>
            <a:r>
              <a:rPr lang="ru-RU" dirty="0" smtClean="0"/>
              <a:t>Як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endParaRPr lang="ru-RU" dirty="0" smtClean="0"/>
          </a:p>
          <a:p>
            <a:r>
              <a:rPr lang="ru-RU" dirty="0" err="1" smtClean="0"/>
              <a:t>Зайнятість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endParaRPr lang="ru-RU" dirty="0" smtClean="0"/>
          </a:p>
          <a:p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endParaRPr lang="ru-RU" dirty="0" smtClean="0"/>
          </a:p>
          <a:p>
            <a:r>
              <a:rPr lang="ru-RU" dirty="0" err="1" smtClean="0"/>
              <a:t>Пам</a:t>
            </a:r>
            <a:r>
              <a:rPr lang="ru-RU" dirty="0" smtClean="0"/>
              <a:t>*</a:t>
            </a:r>
            <a:r>
              <a:rPr lang="ru-RU" dirty="0" err="1" smtClean="0"/>
              <a:t>ятки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Роль </a:t>
            </a:r>
            <a:r>
              <a:rPr lang="ru-RU" dirty="0" err="1" smtClean="0"/>
              <a:t>міст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endParaRPr lang="ru-RU" dirty="0" smtClean="0"/>
          </a:p>
          <a:p>
            <a:r>
              <a:rPr lang="ru-RU" dirty="0" err="1" smtClean="0"/>
              <a:t>Традиції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1091-256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1571612"/>
            <a:ext cx="4572000" cy="40318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Площа-357тис.км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</a:rPr>
              <a:t>Чисельність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населення-82, </a:t>
            </a:r>
            <a:r>
              <a:rPr lang="ru-RU" sz="3200" dirty="0" smtClean="0">
                <a:solidFill>
                  <a:schemeClr val="tx1"/>
                </a:solidFill>
              </a:rPr>
              <a:t>3млн.чол.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</a:rPr>
              <a:t>Столиця-Берлін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(3,4 </a:t>
            </a:r>
            <a:r>
              <a:rPr lang="ru-RU" sz="3200" dirty="0" err="1" smtClean="0">
                <a:solidFill>
                  <a:schemeClr val="tx1"/>
                </a:solidFill>
              </a:rPr>
              <a:t>млн.чол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</a:rPr>
              <a:t>Державна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мова-німецька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</a:rPr>
              <a:t>Грошова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одиниця-євро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85728"/>
            <a:ext cx="2929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err="1" smtClean="0"/>
              <a:t>вропі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число </a:t>
            </a:r>
            <a:r>
              <a:rPr lang="ru-RU" dirty="0" err="1" smtClean="0"/>
              <a:t>сусідів</a:t>
            </a:r>
            <a:r>
              <a:rPr lang="ru-RU" dirty="0" smtClean="0"/>
              <a:t>,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9 </a:t>
            </a:r>
            <a:r>
              <a:rPr lang="ru-RU" dirty="0" smtClean="0"/>
              <a:t>державами.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608381" y="5106999"/>
            <a:ext cx="135732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43306" y="5072074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628" y="492919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Польша</a:t>
            </a:r>
            <a:r>
              <a:rPr lang="uk-UA" sz="2400" b="1" dirty="0" smtClean="0"/>
              <a:t>, Чехія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592933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Австрія, Швейцарія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400050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err="1" smtClean="0"/>
              <a:t>Данія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4643446"/>
            <a:ext cx="2000264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Франція</a:t>
            </a:r>
            <a:r>
              <a:rPr lang="ru-RU" b="1" dirty="0" smtClean="0"/>
              <a:t>, Люксембург, </a:t>
            </a:r>
            <a:r>
              <a:rPr lang="ru-RU" b="1" dirty="0" err="1" smtClean="0"/>
              <a:t>Нідерланди</a:t>
            </a:r>
            <a:r>
              <a:rPr lang="ru-RU" b="1" dirty="0" smtClean="0"/>
              <a:t>, </a:t>
            </a:r>
            <a:r>
              <a:rPr lang="ru-RU" b="1" dirty="0" err="1" smtClean="0"/>
              <a:t>Бельгія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Північного</a:t>
            </a:r>
            <a:r>
              <a:rPr lang="ru-RU" dirty="0" smtClean="0"/>
              <a:t> та </a:t>
            </a:r>
            <a:r>
              <a:rPr lang="ru-RU" dirty="0" err="1" smtClean="0"/>
              <a:t>Балтійського</a:t>
            </a:r>
            <a:r>
              <a:rPr lang="ru-RU" dirty="0" smtClean="0"/>
              <a:t> </a:t>
            </a:r>
            <a:r>
              <a:rPr lang="ru-RU" dirty="0" smtClean="0"/>
              <a:t>моря.</a:t>
            </a:r>
          </a:p>
          <a:p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держава в </a:t>
            </a:r>
            <a:r>
              <a:rPr lang="ru-RU" dirty="0" err="1" smtClean="0"/>
              <a:t>зарубіжній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Німеччина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smtClean="0"/>
              <a:t>одна </a:t>
            </a:r>
            <a:r>
              <a:rPr lang="ru-RU" dirty="0" err="1" smtClean="0"/>
              <a:t>із</a:t>
            </a:r>
            <a:r>
              <a:rPr lang="ru-RU" dirty="0" smtClean="0"/>
              <a:t> самих </a:t>
            </a:r>
            <a:r>
              <a:rPr lang="ru-RU" dirty="0" err="1" smtClean="0"/>
              <a:t>високорозвинених</a:t>
            </a:r>
            <a:r>
              <a:rPr lang="ru-RU" dirty="0" smtClean="0"/>
              <a:t> держав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Є </a:t>
            </a:r>
            <a:r>
              <a:rPr lang="ru-RU" dirty="0" smtClean="0"/>
              <a:t>членом ООН </a:t>
            </a:r>
            <a:r>
              <a:rPr lang="ru-RU" dirty="0" err="1" smtClean="0"/>
              <a:t>з</a:t>
            </a:r>
            <a:r>
              <a:rPr lang="ru-RU" dirty="0" smtClean="0"/>
              <a:t> 1973р.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ходить </a:t>
            </a:r>
            <a:r>
              <a:rPr lang="ru-RU" dirty="0" smtClean="0"/>
              <a:t>в раду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1951р. І в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 </a:t>
            </a:r>
            <a:r>
              <a:rPr lang="ru-RU" dirty="0" err="1" smtClean="0"/>
              <a:t>з</a:t>
            </a:r>
            <a:r>
              <a:rPr lang="ru-RU" dirty="0" smtClean="0"/>
              <a:t> 1957р.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НАТО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в 1955р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1815р. </a:t>
            </a:r>
            <a:r>
              <a:rPr lang="ru-RU" dirty="0" err="1" smtClean="0"/>
              <a:t>Створений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союз,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39 </a:t>
            </a:r>
            <a:r>
              <a:rPr lang="ru-RU" dirty="0" smtClean="0"/>
              <a:t>держав.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 використовується територія</a:t>
            </a:r>
            <a:endParaRPr lang="ru-RU" dirty="0"/>
          </a:p>
        </p:txBody>
      </p:sp>
      <p:pic>
        <p:nvPicPr>
          <p:cNvPr id="12" name="Содержимое 11" descr="g20100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64455"/>
            <a:ext cx="9144000" cy="5393545"/>
          </a:xfrm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-428660" y="1500174"/>
          <a:ext cx="9391663" cy="4972056"/>
        </p:xfrm>
        <a:graphic>
          <a:graphicData uri="http://schemas.openxmlformats.org/presentationml/2006/ole">
            <p:oleObj spid="_x0000_s1030" name="Диаграмма" r:id="rId4" imgW="7772408" imgH="41148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Зайнятість населення</a:t>
            </a:r>
            <a:endParaRPr lang="ru-RU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idx="1"/>
          </p:nvPr>
        </p:nvGraphicFramePr>
        <p:xfrm>
          <a:off x="500034" y="2071678"/>
          <a:ext cx="7772400" cy="4114800"/>
        </p:xfrm>
        <a:graphic>
          <a:graphicData uri="http://schemas.openxmlformats.org/presentationml/2006/ole">
            <p:oleObj spid="_x0000_s2050" name="Диаграмма" r:id="rId3" imgW="7772408" imgH="41148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експорт</a:t>
            </a:r>
            <a:endParaRPr lang="ru-RU" dirty="0"/>
          </a:p>
        </p:txBody>
      </p:sp>
      <p:pic>
        <p:nvPicPr>
          <p:cNvPr id="4" name="Содержимое 3" descr="286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5429264"/>
          </a:xfrm>
        </p:spPr>
      </p:pic>
      <p:sp>
        <p:nvSpPr>
          <p:cNvPr id="6" name="Прямоугольник 5"/>
          <p:cNvSpPr/>
          <p:nvPr/>
        </p:nvSpPr>
        <p:spPr>
          <a:xfrm>
            <a:off x="1714480" y="2857496"/>
            <a:ext cx="600077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ФРН </a:t>
            </a:r>
            <a:r>
              <a:rPr lang="ru-RU" sz="2800" b="1" dirty="0" err="1" smtClean="0"/>
              <a:t>виробляє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експортує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автомобілі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верстати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промислове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обладнання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вироби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електротехніки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електроніки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озброєння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хімікати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вироби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легкої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промисловості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</TotalTime>
  <Words>269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Модульная</vt:lpstr>
      <vt:lpstr>Диаграмма Microsoft Graph</vt:lpstr>
      <vt:lpstr>Слайд 1</vt:lpstr>
      <vt:lpstr>Зміст</vt:lpstr>
      <vt:lpstr>Слайд 3</vt:lpstr>
      <vt:lpstr>Географічне положення</vt:lpstr>
      <vt:lpstr>Географічне положення</vt:lpstr>
      <vt:lpstr>Політичне положення</vt:lpstr>
      <vt:lpstr>Як використовується територія</vt:lpstr>
      <vt:lpstr>Зайнятість населення</vt:lpstr>
      <vt:lpstr>Виробництво і експорт</vt:lpstr>
      <vt:lpstr>Пам'ятки</vt:lpstr>
      <vt:lpstr>Роль міст в країні</vt:lpstr>
      <vt:lpstr>Традиції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5</cp:revision>
  <dcterms:created xsi:type="dcterms:W3CDTF">2013-01-24T15:21:04Z</dcterms:created>
  <dcterms:modified xsi:type="dcterms:W3CDTF">2013-01-24T16:12:55Z</dcterms:modified>
</cp:coreProperties>
</file>