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240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942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Melbourne the capital of the state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067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144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1255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Sydney the capital of the state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8862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48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9619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25450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395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Brisbane the capital of the state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63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572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54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56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Perth the capital of the state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62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711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93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36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3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572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Hobart the capital of the state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3798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773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381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29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GREAT SANDY DESERT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572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21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31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chemeClr val="bg1"/>
                </a:solidFill>
              </a:rPr>
              <a:t>STATES  AND TERRITORIES</a:t>
            </a:r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32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416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37</Words>
  <Application>Microsoft Office PowerPoint</Application>
  <PresentationFormat>Экран (4:3)</PresentationFormat>
  <Paragraphs>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THE GREAT SANDY DESERT</vt:lpstr>
      <vt:lpstr>Презентация PowerPoint</vt:lpstr>
      <vt:lpstr>Презентация PowerPoint</vt:lpstr>
      <vt:lpstr>STATES  AND TERRITORIES </vt:lpstr>
      <vt:lpstr>Презентация PowerPoint</vt:lpstr>
      <vt:lpstr>Презентация PowerPoint</vt:lpstr>
      <vt:lpstr>Melbourne the capital of the state</vt:lpstr>
      <vt:lpstr>Презентация PowerPoint</vt:lpstr>
      <vt:lpstr>Презентация PowerPoint</vt:lpstr>
      <vt:lpstr>Sydney the capital of the state</vt:lpstr>
      <vt:lpstr>Презентация PowerPoint</vt:lpstr>
      <vt:lpstr>Презентация PowerPoint</vt:lpstr>
      <vt:lpstr>Презентация PowerPoint</vt:lpstr>
      <vt:lpstr>Презентация PowerPoint</vt:lpstr>
      <vt:lpstr>Brisbane the capital of the state</vt:lpstr>
      <vt:lpstr>Презентация PowerPoint</vt:lpstr>
      <vt:lpstr>Презентация PowerPoint</vt:lpstr>
      <vt:lpstr>Perth the capital of the state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Hobart the capital of the state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Настенька</dc:creator>
  <cp:lastModifiedBy>Настенька</cp:lastModifiedBy>
  <cp:revision>6</cp:revision>
  <dcterms:created xsi:type="dcterms:W3CDTF">2014-02-05T13:47:30Z</dcterms:created>
  <dcterms:modified xsi:type="dcterms:W3CDTF">2014-02-05T20:04:08Z</dcterms:modified>
</cp:coreProperties>
</file>