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5486-71D6-4CB7-8917-D05397F8FDAC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4E17-0FD6-47AD-9A23-137B4136D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5486-71D6-4CB7-8917-D05397F8FDAC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4E17-0FD6-47AD-9A23-137B4136D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5486-71D6-4CB7-8917-D05397F8FDAC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4E17-0FD6-47AD-9A23-137B4136D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5486-71D6-4CB7-8917-D05397F8FDAC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4E17-0FD6-47AD-9A23-137B4136D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5486-71D6-4CB7-8917-D05397F8FDAC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4E17-0FD6-47AD-9A23-137B4136D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5486-71D6-4CB7-8917-D05397F8FDAC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4E17-0FD6-47AD-9A23-137B4136D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5486-71D6-4CB7-8917-D05397F8FDAC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4E17-0FD6-47AD-9A23-137B4136D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5486-71D6-4CB7-8917-D05397F8FDAC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4E17-0FD6-47AD-9A23-137B4136D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5486-71D6-4CB7-8917-D05397F8FDAC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4E17-0FD6-47AD-9A23-137B4136D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5486-71D6-4CB7-8917-D05397F8FDAC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4E17-0FD6-47AD-9A23-137B4136D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5486-71D6-4CB7-8917-D05397F8FDAC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4E17-0FD6-47AD-9A23-137B4136D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15486-71D6-4CB7-8917-D05397F8FDAC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24E17-0FD6-47AD-9A23-137B4136D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конечная звезда 3"/>
          <p:cNvSpPr/>
          <p:nvPr/>
        </p:nvSpPr>
        <p:spPr>
          <a:xfrm>
            <a:off x="0" y="0"/>
            <a:ext cx="9144000" cy="6669360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Verdana" pitchFamily="34" charset="0"/>
                <a:cs typeface="Verdana" pitchFamily="34" charset="0"/>
              </a:rPr>
              <a:t>Історія виникнення </a:t>
            </a:r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Verdana" pitchFamily="34" charset="0"/>
                <a:cs typeface="Verdana" pitchFamily="34" charset="0"/>
              </a:rPr>
              <a:t>Інтернет</a:t>
            </a:r>
            <a:endParaRPr lang="uk-UA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60648"/>
            <a:ext cx="4572000" cy="415498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</a:t>
            </a:r>
            <a:r>
              <a:rPr lang="uk-UA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1980 році було запропоновано зв'язати разом </a:t>
            </a:r>
            <a:r>
              <a:rPr lang="en-US" sz="2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ARPANet</a:t>
            </a:r>
            <a:r>
              <a:rPr lang="en-US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 </a:t>
            </a:r>
            <a:r>
              <a:rPr lang="en-US" sz="2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CSnet</a:t>
            </a:r>
            <a:r>
              <a:rPr lang="en-US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через шлюз з використанням протоколів </a:t>
            </a:r>
            <a:r>
              <a:rPr lang="en-US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TCP/IP, </a:t>
            </a:r>
            <a:r>
              <a:rPr lang="uk-UA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щоб усі під множини мереж </a:t>
            </a:r>
            <a:r>
              <a:rPr lang="en-US" sz="2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CSnet</a:t>
            </a:r>
            <a:r>
              <a:rPr lang="en-US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мали у своєму розпорядженні доступ до шлюзу в </a:t>
            </a:r>
            <a:r>
              <a:rPr lang="en-US" sz="2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ARPANet</a:t>
            </a:r>
            <a:r>
              <a:rPr lang="en-US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uk-UA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Цю подію можна вважати перетворенням Інтернету в співдружність незалежних мереж, що прийшли до угоди щодо способу </a:t>
            </a:r>
            <a:r>
              <a:rPr lang="uk-UA" sz="2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міжмережевого</a:t>
            </a:r>
            <a:r>
              <a:rPr lang="uk-UA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спілкування.</a:t>
            </a:r>
          </a:p>
        </p:txBody>
      </p:sp>
      <p:pic>
        <p:nvPicPr>
          <p:cNvPr id="22530" name="Picture 2" descr="Internet Arantxa Moreno 3 Time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4236513" cy="2664296"/>
          </a:xfrm>
          <a:prstGeom prst="rect">
            <a:avLst/>
          </a:prstGeom>
          <a:noFill/>
        </p:spPr>
      </p:pic>
      <p:pic>
        <p:nvPicPr>
          <p:cNvPr id="22532" name="Picture 4" descr="Последние новости &quot; NoLamerS.net - скачать, фильмы, игры с торрента, музыку, видео, соф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869160"/>
            <a:ext cx="4680520" cy="1762998"/>
          </a:xfrm>
          <a:prstGeom prst="rect">
            <a:avLst/>
          </a:prstGeom>
          <a:noFill/>
        </p:spPr>
      </p:pic>
      <p:pic>
        <p:nvPicPr>
          <p:cNvPr id="22534" name="Picture 6" descr="Make Money From The Internet - InfoBarr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77385">
            <a:off x="355118" y="3264875"/>
            <a:ext cx="4294709" cy="241275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Інтернет народився в США наприкінці 60-х років із про­екту мережі з комутацією пакетів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pitchFamily="18" charset="0"/>
              </a:rPr>
              <a:t>ARPANet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pitchFamily="18" charset="0"/>
              </a:rPr>
              <a:t>(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pitchFamily="18" charset="0"/>
              </a:rPr>
              <a:t>Advanced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pitchFamily="18" charset="0"/>
              </a:rPr>
              <a:t>Research Project Agency Network).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История появления глобальной сети Интерн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5905500" cy="2381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Агентство нацбезопасности США отрицает взлом каналов связи Google и Yahoo Мозаика на interfax.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04864"/>
            <a:ext cx="3816424" cy="2829607"/>
          </a:xfrm>
          <a:prstGeom prst="rect">
            <a:avLst/>
          </a:prstGeom>
          <a:noFill/>
        </p:spPr>
      </p:pic>
      <p:pic>
        <p:nvPicPr>
          <p:cNvPr id="1030" name="Picture 6" descr="Internet Arantxa Moreno 3 Time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14709">
            <a:off x="323528" y="1988840"/>
            <a:ext cx="3255747" cy="20475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229600" cy="1143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MV Boli" pitchFamily="2" charset="0"/>
              </a:rPr>
              <a:t>Інтернет розроблявся з метою забезпечення взаємодії віддалених комп'ютерів і </a:t>
            </a:r>
            <a:r>
              <a:rPr lang="uk-UA" sz="24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MV Boli" pitchFamily="2" charset="0"/>
              </a:rPr>
              <a:t>задумувався </a:t>
            </a:r>
            <a:r>
              <a:rPr lang="uk-UA" sz="24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MV Boli" pitchFamily="2" charset="0"/>
              </a:rPr>
              <a:t>як децентралізована територіальне розподілена мережа з безліччю альтернативних пунктів збереження і шляхів поширення інформації. Передбачалося, що це </a:t>
            </a:r>
            <a:r>
              <a:rPr lang="uk-UA" sz="24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MV Boli" pitchFamily="2" charset="0"/>
              </a:rPr>
              <a:t>дозволить </a:t>
            </a:r>
            <a:r>
              <a:rPr lang="uk-UA" sz="24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MV Boli" pitchFamily="2" charset="0"/>
              </a:rPr>
              <a:t>забезпечити надійну взаємодію комп'ютерів Міністерства оборони США, навіть у випадку, якщо части на мережі вийде з ладу унаслідок воєнних дій, наприклад, ядерних вибухів.</a:t>
            </a:r>
          </a:p>
        </p:txBody>
      </p:sp>
      <p:pic>
        <p:nvPicPr>
          <p:cNvPr id="15362" name="Picture 2" descr="Internet Collabo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8532440" cy="4105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4320480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Перша комп'ютерна мережа з пакетною комутацією 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названа </a:t>
            </a: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честь організації, що її породила,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ARPANet</a:t>
            </a: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Вона з'явилася в 1970 році і зв'язала університети в 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Лос-Анджелесі </a:t>
            </a: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 </a:t>
            </a:r>
            <a:r>
              <a:rPr lang="uk-UA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Санта-Барбарі</a:t>
            </a: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(штат Каліфорнія) зі </a:t>
            </a:r>
            <a:r>
              <a:rPr lang="uk-UA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Стендфордским</a:t>
            </a: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університетом і університетом штату Юта в </a:t>
            </a:r>
            <a:r>
              <a:rPr lang="uk-UA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Солт-Лейк-Сіті</a:t>
            </a: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6390" name="Picture 6" descr="http://triggerfishstudios.com/en/wp-content/uploads/2013/02/stanford-68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333" y="4149080"/>
            <a:ext cx="5281667" cy="2330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6" name="Picture 2" descr="Обзор: 21 факт о Всемирной Сети на CyberStyle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4329481" cy="2309058"/>
          </a:xfrm>
          <a:prstGeom prst="rect">
            <a:avLst/>
          </a:prstGeom>
          <a:noFill/>
        </p:spPr>
      </p:pic>
      <p:pic>
        <p:nvPicPr>
          <p:cNvPr id="16392" name="Picture 8" descr="США Образование за рубеж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3529866" cy="241404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2200" y="404664"/>
            <a:ext cx="3502224" cy="30572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Bolt, 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Beranek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and 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Newman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212976"/>
            <a:ext cx="56521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основу мережі був покладений створений компанією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Bolt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Baranek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Newman (BBN)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протокол комутації пакетів.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Спочатку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можна було тільки увійти в систему і запустити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програму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віддаленому комп'ютері. У результаті, до 1972 року більш сорока комп'ютерних центрів могли обмінюватися між собою електронною поштою, здійснювати сеанси роботи з віддаленими на кілька сотень кілометрів машинами і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передавати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файли з даними.</a:t>
            </a:r>
          </a:p>
        </p:txBody>
      </p:sp>
      <p:pic>
        <p:nvPicPr>
          <p:cNvPr id="17410" name="Picture 2" descr="Boiledbeans &quot; Not another T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5832648" cy="2813075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17412" name="Picture 4" descr="Регистрация - почта mail 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1321" y="3356992"/>
            <a:ext cx="3453167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Наступний етап розвитку Інтернету пов'язаний з розробкою відносно дешевого міні-комп'ютера і машинно-незалежної 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операційної 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системи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UNIX. 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перший фактор виступили комп'ютери фірми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DigitalEquipment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Corporation (DEC), 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 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випускала 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противагу дорогим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IBM 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 Data 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порівняно 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дешеві 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компактні машини для масового споживача.</a:t>
            </a:r>
          </a:p>
        </p:txBody>
      </p:sp>
      <p:pic>
        <p:nvPicPr>
          <p:cNvPr id="18434" name="Picture 2" descr="История UNIX и Linu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4197558" cy="2623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Digital Equipment Corporation и отрицание &quot;микрокомпьютеров&quot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4341887" cy="3375234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332656"/>
            <a:ext cx="49320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Другим фактором стала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багатозадачна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операційна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система,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розроблена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компанією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AT&amp;T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Bell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Labs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що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одержала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назву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UNIX. Для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нової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системи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була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характерна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необмежена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для того часу свобода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дії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надана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рядовому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користувачу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що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особливо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важливо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із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самого </a:t>
            </a:r>
            <a:r>
              <a:rPr lang="ru-RU" sz="2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початку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свого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існування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UNIX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була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системою,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орієнтованою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роботу 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мережі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не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вимагала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для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цього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додаткових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компонентів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uk-UA" sz="2000" b="1" dirty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458" name="Picture 2" descr="AT&amp;T: конец легенды - 44, 2005 Computerworld Россия Издательство &quot;Открытые систем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60040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Mac Pro Two 2 4GHz Quad Core Intel Xeon 6GB e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09120"/>
            <a:ext cx="4032448" cy="2150639"/>
          </a:xfrm>
          <a:prstGeom prst="rect">
            <a:avLst/>
          </a:prstGeom>
          <a:noFill/>
        </p:spPr>
      </p:pic>
      <p:pic>
        <p:nvPicPr>
          <p:cNvPr id="19462" name="Picture 6" descr="Обучение:Образование в Европе,Как написать отличную работу,Как написать реферат,Новости образования,Оформление рабо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365104"/>
            <a:ext cx="3041948" cy="224880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1976 році Майк </a:t>
            </a:r>
            <a:r>
              <a:rPr lang="uk-UA" sz="2400" b="1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Леск</a:t>
            </a:r>
            <a:r>
              <a:rPr lang="uk-UA" sz="2400" b="1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b="1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en-US" sz="2400" b="1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Mike </a:t>
            </a:r>
            <a:r>
              <a:rPr lang="en-US" sz="2400" b="1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Lesk</a:t>
            </a:r>
            <a:r>
              <a:rPr lang="en-US" sz="2400" b="1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uk-UA" sz="2400" b="1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</a:t>
            </a:r>
            <a:r>
              <a:rPr lang="en-US" sz="2400" b="1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AT&amp;T Bell </a:t>
            </a:r>
            <a:r>
              <a:rPr lang="en-US" sz="2400" b="1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Labs</a:t>
            </a:r>
            <a:r>
              <a:rPr lang="uk-UA" sz="2400" b="1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створив </a:t>
            </a:r>
            <a:r>
              <a:rPr lang="uk-UA" sz="2400" b="1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програму </a:t>
            </a:r>
            <a:r>
              <a:rPr lang="en-US" sz="2400" b="1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UNIX-to-UNIX Copy Program, </a:t>
            </a:r>
            <a:r>
              <a:rPr lang="uk-UA" sz="2400" b="1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скорочено</a:t>
            </a:r>
            <a:r>
              <a:rPr lang="uk-UA" sz="2400" b="1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названу </a:t>
            </a:r>
            <a:r>
              <a:rPr lang="en-US" sz="2400" b="1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UUCP.</a:t>
            </a:r>
            <a:endParaRPr lang="uk-UA" sz="2400" b="1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2" name="Picture 2" descr="http://www.lesk.com/mlesk/me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2495984" cy="3240361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52292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2200" dirty="0" err="1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результаті</a:t>
            </a:r>
            <a:r>
              <a:rPr lang="ru-RU" sz="22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будь-який</a:t>
            </a:r>
            <a:r>
              <a:rPr lang="ru-RU" sz="22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комп'ютер</a:t>
            </a:r>
            <a:r>
              <a:rPr lang="ru-RU" sz="22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2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установленою</a:t>
            </a:r>
            <a:r>
              <a:rPr lang="ru-RU" sz="2200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sz="2200" dirty="0" err="1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ньому</a:t>
            </a:r>
            <a:r>
              <a:rPr lang="ru-RU" sz="22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програмою</a:t>
            </a:r>
            <a:r>
              <a:rPr lang="ru-RU" sz="22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UUCP </a:t>
            </a:r>
            <a:r>
              <a:rPr lang="ru-RU" sz="2200" dirty="0" err="1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2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оснащений </a:t>
            </a:r>
            <a:r>
              <a:rPr lang="ru-RU" sz="2200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модемом</a:t>
            </a:r>
            <a:r>
              <a:rPr lang="ru-RU" sz="22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тепер</a:t>
            </a:r>
            <a:r>
              <a:rPr lang="ru-RU" sz="2200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міг</a:t>
            </a:r>
            <a:r>
              <a:rPr lang="ru-RU" sz="22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зв'язуватися</a:t>
            </a:r>
            <a:r>
              <a:rPr lang="ru-RU" sz="22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2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будь-яким</a:t>
            </a:r>
            <a:r>
              <a:rPr lang="ru-RU" sz="22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іншим</a:t>
            </a:r>
            <a:r>
              <a:rPr lang="ru-RU" sz="22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комп'ютером</a:t>
            </a:r>
            <a:r>
              <a:rPr lang="ru-RU" sz="22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через </a:t>
            </a:r>
            <a:r>
              <a:rPr lang="ru-RU" sz="2200" dirty="0" err="1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звичайну</a:t>
            </a:r>
            <a:r>
              <a:rPr lang="ru-RU" sz="22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телефонну</a:t>
            </a:r>
            <a:r>
              <a:rPr lang="ru-RU" sz="22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мережу </a:t>
            </a:r>
            <a:r>
              <a:rPr lang="ru-RU" sz="2200" dirty="0" err="1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22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обмінюватися</a:t>
            </a:r>
            <a:r>
              <a:rPr lang="ru-RU" sz="22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файлами</a:t>
            </a:r>
            <a:r>
              <a:rPr lang="ru-RU" sz="22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даних</a:t>
            </a:r>
            <a:r>
              <a:rPr lang="ru-RU" sz="22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200" dirty="0">
              <a:ln w="1841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6" name="Picture 6" descr="SGI TPL (IRIX 6.5: Administrative/IA_NetwkMail - Chapter 2. Planning a Network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029272" cy="4527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824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Поширення міні-комп'ютерів </a:t>
            </a:r>
            <a:r>
              <a:rPr lang="en-US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 </a:t>
            </a:r>
            <a:r>
              <a:rPr lang="uk-UA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операційної </a:t>
            </a:r>
            <a:r>
              <a:rPr lang="uk-UA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 </a:t>
            </a:r>
            <a:r>
              <a:rPr lang="en-US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UNIX, </a:t>
            </a:r>
            <a:r>
              <a:rPr lang="uk-UA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 відбувалося в той час, послужило </a:t>
            </a:r>
            <a:r>
              <a:rPr lang="uk-UA" sz="2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основоюдля</a:t>
            </a:r>
            <a:r>
              <a:rPr lang="uk-UA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виникнення великої і значною мірою випадково </a:t>
            </a:r>
            <a:r>
              <a:rPr lang="uk-UA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організованої </a:t>
            </a:r>
            <a:r>
              <a:rPr lang="uk-UA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комп'ютерної </a:t>
            </a:r>
            <a:r>
              <a:rPr lang="en-US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UUCP-</a:t>
            </a:r>
            <a:r>
              <a:rPr lang="uk-UA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мережі, що </a:t>
            </a:r>
            <a:r>
              <a:rPr lang="uk-UA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використовує як </a:t>
            </a:r>
            <a:r>
              <a:rPr lang="uk-UA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фізичне середовище звичайні телефонні канали і що </a:t>
            </a:r>
            <a:r>
              <a:rPr lang="uk-UA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стала </a:t>
            </a:r>
            <a:r>
              <a:rPr lang="uk-UA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прообразом майбутньої незалежної </a:t>
            </a:r>
            <a:r>
              <a:rPr lang="uk-UA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децентралізованої мережі</a:t>
            </a:r>
            <a:r>
              <a:rPr lang="uk-UA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якою став Інтернет.</a:t>
            </a:r>
          </a:p>
        </p:txBody>
      </p:sp>
      <p:pic>
        <p:nvPicPr>
          <p:cNvPr id="21506" name="Picture 2" descr="Dec Pd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397478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Обучение администрирования Unix в Москв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2181">
            <a:off x="4427984" y="3284984"/>
            <a:ext cx="4320480" cy="3156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10" name="Picture 6" descr="MEGAPRESSA.RU &quot; Больше всех в мире интернет любят шве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221088"/>
            <a:ext cx="3212144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453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Історія виникнення Інтернет</vt:lpstr>
      <vt:lpstr>Інтернет народився в США наприкінці 60-х років із про­екту мережі з комутацією пакетів ARPANet(Advanced Research Project Agency Network).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виникнення Інтернет</dc:title>
  <dc:creator>User</dc:creator>
  <cp:lastModifiedBy>Admin</cp:lastModifiedBy>
  <cp:revision>15</cp:revision>
  <dcterms:created xsi:type="dcterms:W3CDTF">2015-03-03T10:47:12Z</dcterms:created>
  <dcterms:modified xsi:type="dcterms:W3CDTF">2015-04-27T18:16:15Z</dcterms:modified>
</cp:coreProperties>
</file>