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7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276B6-5191-475C-8A02-9E4912A7C8EF}" type="datetimeFigureOut">
              <a:rPr lang="uk-UA" smtClean="0"/>
              <a:pPr/>
              <a:t>11.01.2014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99D99-233E-432B-ACB3-4DDF70DDEA8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5" name="Пі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1" name="Місце для дати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C9A458-0A6C-4B55-B3B8-D82E98EDBB18}" type="datetimeFigureOut">
              <a:rPr lang="uk-UA" smtClean="0"/>
              <a:pPr/>
              <a:t>11.01.2014</a:t>
            </a:fld>
            <a:endParaRPr lang="uk-UA"/>
          </a:p>
        </p:txBody>
      </p:sp>
      <p:sp>
        <p:nvSpPr>
          <p:cNvPr id="18" name="Місце для нижнього колонтитула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1A7A38-555B-400E-977F-50BBF14FAC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9A458-0A6C-4B55-B3B8-D82E98EDBB18}" type="datetimeFigureOut">
              <a:rPr lang="uk-UA" smtClean="0"/>
              <a:pPr/>
              <a:t>11.01.2014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1A7A38-555B-400E-977F-50BBF14FAC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C9A458-0A6C-4B55-B3B8-D82E98EDBB18}" type="datetimeFigureOut">
              <a:rPr lang="uk-UA" smtClean="0"/>
              <a:pPr/>
              <a:t>11.01.2014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1A7A38-555B-400E-977F-50BBF14FAC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9A458-0A6C-4B55-B3B8-D82E98EDBB18}" type="datetimeFigureOut">
              <a:rPr lang="uk-UA" smtClean="0"/>
              <a:pPr/>
              <a:t>11.01.2014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1A7A38-555B-400E-977F-50BBF14FAC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C9A458-0A6C-4B55-B3B8-D82E98EDBB18}" type="datetimeFigureOut">
              <a:rPr lang="uk-UA" smtClean="0"/>
              <a:pPr/>
              <a:t>11.01.2014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21A7A38-555B-400E-977F-50BBF14FAC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9A458-0A6C-4B55-B3B8-D82E98EDBB18}" type="datetimeFigureOut">
              <a:rPr lang="uk-UA" smtClean="0"/>
              <a:pPr/>
              <a:t>11.01.2014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1A7A38-555B-400E-977F-50BBF14FAC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9A458-0A6C-4B55-B3B8-D82E98EDBB18}" type="datetimeFigureOut">
              <a:rPr lang="uk-UA" smtClean="0"/>
              <a:pPr/>
              <a:t>11.01.2014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1A7A38-555B-400E-977F-50BBF14FAC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9A458-0A6C-4B55-B3B8-D82E98EDBB18}" type="datetimeFigureOut">
              <a:rPr lang="uk-UA" smtClean="0"/>
              <a:pPr/>
              <a:t>11.01.2014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1A7A38-555B-400E-977F-50BBF14FAC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C9A458-0A6C-4B55-B3B8-D82E98EDBB18}" type="datetimeFigureOut">
              <a:rPr lang="uk-UA" smtClean="0"/>
              <a:pPr/>
              <a:t>11.01.2014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1A7A38-555B-400E-977F-50BBF14FAC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9A458-0A6C-4B55-B3B8-D82E98EDBB18}" type="datetimeFigureOut">
              <a:rPr lang="uk-UA" smtClean="0"/>
              <a:pPr/>
              <a:t>11.01.2014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1A7A38-555B-400E-977F-50BBF14FAC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9A458-0A6C-4B55-B3B8-D82E98EDBB18}" type="datetimeFigureOut">
              <a:rPr lang="uk-UA" smtClean="0"/>
              <a:pPr/>
              <a:t>11.01.2014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1A7A38-555B-400E-977F-50BBF14FACB4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зображення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аголовка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1" name="Місце для тексту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7" name="Місце для дати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C9A458-0A6C-4B55-B3B8-D82E98EDBB18}" type="datetimeFigureOut">
              <a:rPr lang="uk-UA" smtClean="0"/>
              <a:pPr/>
              <a:t>11.01.2014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21A7A38-555B-400E-977F-50BBF14FAC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3786190"/>
            <a:ext cx="6215106" cy="2868168"/>
          </a:xfrm>
        </p:spPr>
        <p:txBody>
          <a:bodyPr/>
          <a:lstStyle/>
          <a:p>
            <a:r>
              <a:rPr lang="en-US" sz="4800" dirty="0" smtClean="0"/>
              <a:t>'Pygmalion' by George Bernard Shaw</a:t>
            </a:r>
            <a:br>
              <a:rPr lang="en-US" sz="4800" dirty="0" smtClean="0"/>
            </a:b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214554"/>
            <a:ext cx="5114778" cy="1101248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PYGMALION-6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857232"/>
            <a:ext cx="3692676" cy="5561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My-fair-Lady-my-fair-lady-21932092-500-373.jpg"/>
          <p:cNvPicPr>
            <a:picLocks noChangeAspect="1"/>
          </p:cNvPicPr>
          <p:nvPr/>
        </p:nvPicPr>
        <p:blipFill>
          <a:blip r:embed="rId3">
            <a:lum contrast="10000"/>
          </a:blip>
          <a:srcRect l="21793" r="22955"/>
          <a:stretch>
            <a:fillRect/>
          </a:stretch>
        </p:blipFill>
        <p:spPr>
          <a:xfrm>
            <a:off x="3929058" y="214290"/>
            <a:ext cx="4143404" cy="628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Working at her </a:t>
            </a:r>
            <a:r>
              <a:rPr lang="en-US" sz="2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manners. </a:t>
            </a:r>
            <a:endParaRPr lang="uk-UA" sz="2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tumblr_lpy2zvSlMP1qemukso1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7963291" cy="6346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MV5BMjEzNDUxNDUzOF5BMl5BanBnXkFtZTcwMDA1ODU1Nw@@._V1._SX640_SY644_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1785918" y="357166"/>
            <a:ext cx="6096000" cy="613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myfairlady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2480469"/>
            <a:ext cx="4572000" cy="3105150"/>
          </a:xfrm>
        </p:spPr>
      </p:pic>
      <p:pic>
        <p:nvPicPr>
          <p:cNvPr id="5" name="Рисунок 4" descr="My-Fair-Lady-audrey-hepburn-6886960-640-780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1643042" y="0"/>
            <a:ext cx="562707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tumblr_meil22LBwE1rxvqfko1_1280.jpg"/>
          <p:cNvPicPr>
            <a:picLocks noGrp="1" noChangeAspect="1"/>
          </p:cNvPicPr>
          <p:nvPr>
            <p:ph idx="1"/>
          </p:nvPr>
        </p:nvPicPr>
        <p:blipFill>
          <a:blip r:embed="rId2"/>
          <a:srcRect l="9792" r="15152"/>
          <a:stretch>
            <a:fillRect/>
          </a:stretch>
        </p:blipFill>
        <p:spPr>
          <a:xfrm>
            <a:off x="4143372" y="214290"/>
            <a:ext cx="3833096" cy="6513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my-fair-lady-1964-03-g.jpg"/>
          <p:cNvPicPr>
            <a:picLocks noChangeAspect="1"/>
          </p:cNvPicPr>
          <p:nvPr/>
        </p:nvPicPr>
        <p:blipFill>
          <a:blip r:embed="rId3"/>
          <a:srcRect l="7649" r="22226"/>
          <a:stretch>
            <a:fillRect/>
          </a:stretch>
        </p:blipFill>
        <p:spPr>
          <a:xfrm>
            <a:off x="0" y="0"/>
            <a:ext cx="392909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43504" y="21429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6143644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</a:t>
            </a:r>
            <a:endParaRPr lang="uk-UA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gradFill flip="none" rotWithShape="1">
                  <a:gsLst>
                    <a:gs pos="64000">
                      <a:srgbClr val="000082">
                        <a:alpha val="67000"/>
                      </a:srgb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  <a:tileRect/>
                </a:gradFill>
              </a:rPr>
              <a:t>The way from </a:t>
            </a:r>
            <a:r>
              <a:rPr lang="en-US" i="1" dirty="0" smtClean="0">
                <a:gradFill flip="none" rotWithShape="1">
                  <a:gsLst>
                    <a:gs pos="64000">
                      <a:srgbClr val="000082">
                        <a:alpha val="67000"/>
                      </a:srgb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  <a:tileRect/>
                </a:gradFill>
              </a:rPr>
              <a:t>flower girl</a:t>
            </a:r>
            <a:r>
              <a:rPr lang="en-US" dirty="0" smtClean="0">
                <a:gradFill flip="none" rotWithShape="1">
                  <a:gsLst>
                    <a:gs pos="64000">
                      <a:srgbClr val="000082">
                        <a:alpha val="67000"/>
                      </a:srgb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  <a:tileRect/>
                </a:gradFill>
              </a:rPr>
              <a:t/>
            </a:r>
            <a:br>
              <a:rPr lang="en-US" dirty="0" smtClean="0">
                <a:gradFill flip="none" rotWithShape="1">
                  <a:gsLst>
                    <a:gs pos="64000">
                      <a:srgbClr val="000082">
                        <a:alpha val="67000"/>
                      </a:srgb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  <a:tileRect/>
                </a:gradFill>
              </a:rPr>
            </a:br>
            <a:r>
              <a:rPr lang="en-US" dirty="0" smtClean="0">
                <a:gradFill flip="none" rotWithShape="1">
                  <a:gsLst>
                    <a:gs pos="64000">
                      <a:srgbClr val="000082">
                        <a:alpha val="67000"/>
                      </a:srgb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  <a:tileRect/>
                </a:gradFill>
              </a:rPr>
              <a:t>to a real lady</a:t>
            </a:r>
            <a:endParaRPr lang="uk-UA" dirty="0">
              <a:gradFill flip="none" rotWithShape="1">
                <a:gsLst>
                  <a:gs pos="64000">
                    <a:srgbClr val="000082">
                      <a:alpha val="67000"/>
                    </a:srgbClr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4" name="Місце для вмісту 3" descr="My-Fair-Lady-Audrey-v-s-Julie-my-fair-lady-26818979-1853-907.jpg"/>
          <p:cNvPicPr>
            <a:picLocks noGrp="1" noChangeAspect="1"/>
          </p:cNvPicPr>
          <p:nvPr>
            <p:ph idx="1"/>
          </p:nvPr>
        </p:nvPicPr>
        <p:blipFill>
          <a:blip r:embed="rId2"/>
          <a:srcRect r="16519"/>
          <a:stretch>
            <a:fillRect/>
          </a:stretch>
        </p:blipFill>
        <p:spPr>
          <a:xfrm>
            <a:off x="0" y="1428736"/>
            <a:ext cx="8072494" cy="4733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audrey_hepburn_69151-1400x1050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</a:blip>
          <a:srcRect r="5468"/>
          <a:stretch>
            <a:fillRect/>
          </a:stretch>
        </p:blipFill>
        <p:spPr>
          <a:xfrm>
            <a:off x="0" y="1"/>
            <a:ext cx="8643966" cy="6858000"/>
          </a:xfrm>
        </p:spPr>
      </p:pic>
      <p:pic>
        <p:nvPicPr>
          <p:cNvPr id="5" name="Рисунок 4" descr="MyFairLady_logo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40000">
            <a:off x="7162946" y="203609"/>
            <a:ext cx="1949670" cy="2169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5500702"/>
            <a:ext cx="8643966" cy="92333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Thank you for watching</a:t>
            </a:r>
            <a:endParaRPr lang="uk-UA" sz="54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6450545-M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1928794" y="0"/>
            <a:ext cx="4047344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my fair lady poster.jpg"/>
          <p:cNvPicPr>
            <a:picLocks noChangeAspect="1"/>
          </p:cNvPicPr>
          <p:nvPr/>
        </p:nvPicPr>
        <p:blipFill>
          <a:blip r:embed="rId2"/>
          <a:srcRect l="9376" r="1562"/>
          <a:stretch>
            <a:fillRect/>
          </a:stretch>
        </p:blipFill>
        <p:spPr>
          <a:xfrm>
            <a:off x="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29190" cy="150019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Audrey Hepburn </a:t>
            </a:r>
            <a:endParaRPr lang="uk-UA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 descr="hepburn cow gi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0"/>
            <a:ext cx="3973603" cy="5857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Місце для вмісту 5" descr="audrey-hepburn-11.jpg"/>
          <p:cNvPicPr>
            <a:picLocks noGrp="1" noChangeAspect="1"/>
          </p:cNvPicPr>
          <p:nvPr>
            <p:ph idx="1"/>
          </p:nvPr>
        </p:nvPicPr>
        <p:blipFill>
          <a:blip r:embed="rId3"/>
          <a:srcRect l="12161" t="5666" r="8245"/>
          <a:stretch>
            <a:fillRect/>
          </a:stretch>
        </p:blipFill>
        <p:spPr>
          <a:xfrm>
            <a:off x="0" y="2285992"/>
            <a:ext cx="5143504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143900" cy="89438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n w="500">
                  <a:solidFill>
                    <a:schemeClr val="bg2">
                      <a:lumMod val="10000"/>
                    </a:schemeClr>
                  </a:solidFill>
                </a:ln>
                <a:gradFill flip="none"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16200000" scaled="0"/>
                  <a:tileRect/>
                </a:gradFill>
              </a:rPr>
              <a:t>Elisa </a:t>
            </a:r>
            <a:r>
              <a:rPr lang="en-US" sz="4000" dirty="0" err="1" smtClean="0">
                <a:ln w="500">
                  <a:solidFill>
                    <a:schemeClr val="bg2">
                      <a:lumMod val="10000"/>
                    </a:schemeClr>
                  </a:solidFill>
                </a:ln>
                <a:gradFill flip="none"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16200000" scaled="0"/>
                  <a:tileRect/>
                </a:gradFill>
              </a:rPr>
              <a:t>Doolitle</a:t>
            </a:r>
            <a:endParaRPr lang="uk-UA" sz="4000" dirty="0">
              <a:ln w="500">
                <a:solidFill>
                  <a:schemeClr val="bg2">
                    <a:lumMod val="10000"/>
                  </a:schemeClr>
                </a:solidFill>
              </a:ln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16200000" scaled="0"/>
                <a:tileRect/>
              </a:gradFill>
            </a:endParaRPr>
          </a:p>
        </p:txBody>
      </p:sp>
      <p:pic>
        <p:nvPicPr>
          <p:cNvPr id="4" name="Місце для вмісту 3" descr="pygmalion-pr01-1-1024x7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6733999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514351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/>
              <a:t>Eighteen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542926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/>
              <a:t>Cockney accent</a:t>
            </a:r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571501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/>
              <a:t>Lowest social level</a:t>
            </a:r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600076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/>
              <a:t>flower girl</a:t>
            </a:r>
            <a:endParaRPr lang="en-US" dirty="0" smtClean="0"/>
          </a:p>
          <a:p>
            <a:endParaRPr lang="uk-UA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00042"/>
            <a:ext cx="4695836" cy="1143000"/>
          </a:xfrm>
        </p:spPr>
        <p:txBody>
          <a:bodyPr>
            <a:normAutofit fontScale="90000"/>
          </a:bodyPr>
          <a:lstStyle/>
          <a:p>
            <a:r>
              <a:rPr lang="en-US" b="0" i="1" dirty="0" smtClean="0"/>
              <a:t>Professor of phonetics Henry Higgins </a:t>
            </a:r>
            <a:endParaRPr lang="uk-UA" dirty="0"/>
          </a:p>
        </p:txBody>
      </p:sp>
      <p:pic>
        <p:nvPicPr>
          <p:cNvPr id="4" name="Місце для вмісту 3" descr="pygmal21.jpg"/>
          <p:cNvPicPr>
            <a:picLocks noGrp="1" noChangeAspect="1"/>
          </p:cNvPicPr>
          <p:nvPr>
            <p:ph idx="1"/>
          </p:nvPr>
        </p:nvPicPr>
        <p:blipFill>
          <a:blip r:embed="rId2"/>
          <a:srcRect r="8475"/>
          <a:stretch>
            <a:fillRect/>
          </a:stretch>
        </p:blipFill>
        <p:spPr>
          <a:xfrm>
            <a:off x="0" y="2428868"/>
            <a:ext cx="3857620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my-fair-lady.jpg"/>
          <p:cNvPicPr>
            <a:picLocks noChangeAspect="1"/>
          </p:cNvPicPr>
          <p:nvPr/>
        </p:nvPicPr>
        <p:blipFill>
          <a:blip r:embed="rId3"/>
          <a:srcRect r="10638"/>
          <a:stretch>
            <a:fillRect/>
          </a:stretch>
        </p:blipFill>
        <p:spPr>
          <a:xfrm>
            <a:off x="3929058" y="1785926"/>
            <a:ext cx="4000528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tumblr_lk94mctzOA1qi5uyeo1_500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rcRect l="22500" t="8153" r="26499" b="20516"/>
          <a:stretch>
            <a:fillRect/>
          </a:stretch>
        </p:blipFill>
        <p:spPr>
          <a:xfrm>
            <a:off x="500034" y="0"/>
            <a:ext cx="2428892" cy="2500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81771-004-34DBA47F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rcRect b="18948"/>
          <a:stretch>
            <a:fillRect/>
          </a:stretch>
        </p:blipFill>
        <p:spPr>
          <a:xfrm>
            <a:off x="214282" y="0"/>
            <a:ext cx="7858180" cy="344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still-of-rex-harrison-and-wilfrid-hyde-white-in-my-fair-lady-(1964)-large-picture.jpg"/>
          <p:cNvPicPr>
            <a:picLocks noChangeAspect="1"/>
          </p:cNvPicPr>
          <p:nvPr/>
        </p:nvPicPr>
        <p:blipFill>
          <a:blip r:embed="rId3">
            <a:lum contrast="10000"/>
          </a:blip>
          <a:srcRect t="21876" r="4002" b="26041"/>
          <a:stretch>
            <a:fillRect/>
          </a:stretch>
        </p:blipFill>
        <p:spPr>
          <a:xfrm>
            <a:off x="214282" y="3411439"/>
            <a:ext cx="7858180" cy="344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my-fair-lady-02-g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428604"/>
            <a:ext cx="8087290" cy="6429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596" y="571480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</a:t>
            </a:r>
            <a:r>
              <a:rPr lang="en-US" sz="3200" i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orking hard at pronunciation</a:t>
            </a:r>
            <a:endParaRPr lang="uk-UA" sz="3200" i="1" dirty="0">
              <a:solidFill>
                <a:schemeClr val="bg2">
                  <a:lumMod val="9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Рисунок 7" descr="Pygmalion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8"/>
            <a:ext cx="3228981" cy="2690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Місце для вмісту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124" y="714356"/>
            <a:ext cx="3357586" cy="2686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ygmalion-0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643314"/>
            <a:ext cx="2928958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pygmal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3714752"/>
            <a:ext cx="3710013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85852" y="1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3155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Working, working, working</a:t>
            </a:r>
            <a:endParaRPr lang="uk-UA" sz="4000" b="1" dirty="0">
              <a:ln w="3155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</a:gra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ишукана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395</TotalTime>
  <Words>48</Words>
  <Application>Microsoft Office PowerPoint</Application>
  <PresentationFormat>Екран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Вишукана</vt:lpstr>
      <vt:lpstr>'Pygmalion' by George Bernard Shaw </vt:lpstr>
      <vt:lpstr>Слайд 2</vt:lpstr>
      <vt:lpstr>Слайд 3</vt:lpstr>
      <vt:lpstr>Audrey Hepburn </vt:lpstr>
      <vt:lpstr>Elisa Doolitle</vt:lpstr>
      <vt:lpstr>Professor of phonetics Henry Higgins 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The way from flower girl to a real lady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'Pygmalion' by George Bernard Shaw</dc:title>
  <dc:creator>Алексей</dc:creator>
  <cp:lastModifiedBy>Алексей</cp:lastModifiedBy>
  <cp:revision>41</cp:revision>
  <dcterms:created xsi:type="dcterms:W3CDTF">2013-12-22T15:43:35Z</dcterms:created>
  <dcterms:modified xsi:type="dcterms:W3CDTF">2014-01-11T14:41:08Z</dcterms:modified>
</cp:coreProperties>
</file>