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489-0775-4F9F-9153-C52EF62EE1BA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E4E-EF6B-44C8-8F20-E97532CDDFC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489-0775-4F9F-9153-C52EF62EE1BA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E4E-EF6B-44C8-8F20-E97532CDDFC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489-0775-4F9F-9153-C52EF62EE1BA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E4E-EF6B-44C8-8F20-E97532CDDFCB}" type="slidenum">
              <a:rPr lang="uk-UA" smtClean="0"/>
              <a:t>‹#›</a:t>
            </a:fld>
            <a:endParaRPr lang="uk-U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489-0775-4F9F-9153-C52EF62EE1BA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E4E-EF6B-44C8-8F20-E97532CDDFCB}" type="slidenum">
              <a:rPr lang="uk-UA" smtClean="0"/>
              <a:t>‹#›</a:t>
            </a:fld>
            <a:endParaRPr lang="uk-U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489-0775-4F9F-9153-C52EF62EE1BA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E4E-EF6B-44C8-8F20-E97532CDDFC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489-0775-4F9F-9153-C52EF62EE1BA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E4E-EF6B-44C8-8F20-E97532CDDFC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489-0775-4F9F-9153-C52EF62EE1BA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E4E-EF6B-44C8-8F20-E97532CDDFC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489-0775-4F9F-9153-C52EF62EE1BA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E4E-EF6B-44C8-8F20-E97532CDDFC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489-0775-4F9F-9153-C52EF62EE1BA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E4E-EF6B-44C8-8F20-E97532CDDFC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489-0775-4F9F-9153-C52EF62EE1BA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E4E-EF6B-44C8-8F20-E97532CDDFCB}" type="slidenum">
              <a:rPr lang="uk-UA" smtClean="0"/>
              <a:t>‹#›</a:t>
            </a:fld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489-0775-4F9F-9153-C52EF62EE1BA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8E4E-EF6B-44C8-8F20-E97532CDDFCB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0568489-0775-4F9F-9153-C52EF62EE1BA}" type="datetimeFigureOut">
              <a:rPr lang="uk-UA" smtClean="0"/>
              <a:t>07.05.2013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E618E4E-EF6B-44C8-8F20-E97532CDDFCB}" type="slidenum">
              <a:rPr lang="uk-UA" smtClean="0"/>
              <a:t>‹#›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224136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uk-UA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Електронні словники</a:t>
            </a:r>
            <a:endParaRPr lang="uk-UA" sz="6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279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5616" y="385227"/>
            <a:ext cx="7272808" cy="3960440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Словник</a:t>
            </a:r>
            <a:r>
              <a:rPr lang="uk-UA" dirty="0"/>
              <a:t> - книга, що містить зібрання слів (чи морфем, словосполучень, ідіом тощо), розташованих за визначеним принципом, і яка надає відомості про їхні значення, вживання, походження, переклад на іншу мову або інформацію про поняття чи предмети, що ними позначаються.</a:t>
            </a:r>
            <a:br>
              <a:rPr lang="uk-UA" dirty="0"/>
            </a:br>
            <a:r>
              <a:rPr lang="uk-UA" dirty="0"/>
              <a:t>Словники - це не лише довідники, але й елемент національної культури: адже в слові втілено багато граней народного життя. Все багатство й різноманіття лексичних запасів мови зібрано в словниках. Користувач вибирає той чи інший словник виходячи з власних можливостей та умов завдання. </a:t>
            </a:r>
            <a:br>
              <a:rPr lang="uk-UA" dirty="0"/>
            </a:br>
            <a:r>
              <a:rPr lang="uk-UA" dirty="0"/>
              <a:t>Створення словників - завдання особливої галузі лінгвістичної науки - лексикографії. Словники мають різні завдання, з чого і виходить їх поділ на типи.</a:t>
            </a:r>
            <a:br>
              <a:rPr lang="uk-UA" dirty="0"/>
            </a:br>
            <a:endParaRPr lang="uk-UA" dirty="0"/>
          </a:p>
        </p:txBody>
      </p:sp>
      <p:pic>
        <p:nvPicPr>
          <p:cNvPr id="1028" name="Picture 4" descr="http://www.interslovar.narod.ru/20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149080"/>
            <a:ext cx="3385665" cy="253787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163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548680"/>
            <a:ext cx="6417734" cy="3744416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/>
              <a:t>Енциклопедичні словники</a:t>
            </a:r>
            <a:r>
              <a:rPr lang="uk-UA" dirty="0"/>
              <a:t> описують світ, пояснюють поняття, дають біографічні довідки про відомих людей, відомості про країни та міста, про видатні події (війни, революції, відкриття).</a:t>
            </a:r>
          </a:p>
          <a:p>
            <a:r>
              <a:rPr lang="uk-UA" b="1" dirty="0"/>
              <a:t>Філологічні словники</a:t>
            </a:r>
            <a:r>
              <a:rPr lang="uk-UA" dirty="0"/>
              <a:t> містять інформацію про слова. Існують різні типи філологічних словників. Більшості людей відомі двомовні словники: до них ми звертаємося під час вивчення іноземних мов, перекладу текстів з однієї мови на іншу</a:t>
            </a:r>
            <a:r>
              <a:rPr lang="uk-UA" dirty="0" smtClean="0"/>
              <a:t>.</a:t>
            </a:r>
          </a:p>
          <a:p>
            <a:r>
              <a:rPr lang="uk-UA" dirty="0"/>
              <a:t>орфоепічному словнику (тобто словнику правильної літературної вимови).</a:t>
            </a:r>
          </a:p>
          <a:p>
            <a:r>
              <a:rPr lang="uk-UA" b="1" dirty="0"/>
              <a:t>Етимологічні та історичні словники</a:t>
            </a:r>
            <a:r>
              <a:rPr lang="uk-UA" dirty="0"/>
              <a:t> описують походження слова, його шлях у мові, всі зміни, які відбулися з ним на цьому шляху.</a:t>
            </a:r>
          </a:p>
          <a:p>
            <a:r>
              <a:rPr lang="uk-UA" b="1" dirty="0"/>
              <a:t>Граматичні словники</a:t>
            </a:r>
            <a:r>
              <a:rPr lang="uk-UA" dirty="0"/>
              <a:t> містять інформацію про морфологічні та синтаксичні властивості слова; у зворотних словниках слова розміщені за алфавітом їх  кінцевих літер (іноді це потрібно для деяких лінгвістичних досліджень).</a:t>
            </a:r>
          </a:p>
          <a:p>
            <a:endParaRPr lang="uk-UA" dirty="0"/>
          </a:p>
          <a:p>
            <a:endParaRPr lang="uk-UA" dirty="0"/>
          </a:p>
        </p:txBody>
      </p:sp>
      <p:pic>
        <p:nvPicPr>
          <p:cNvPr id="2052" name="Picture 4" descr="http://t0.gstatic.com/images?q=tbn:ANd9GcSUFYaF8JyM_l1ZFOVx_NX1pRRQwBRpsu_ljjA1tD28EQq3afIaW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933056"/>
            <a:ext cx="3460836" cy="25922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23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872208"/>
          </a:xfrm>
        </p:spPr>
        <p:txBody>
          <a:bodyPr>
            <a:noAutofit/>
          </a:bodyPr>
          <a:lstStyle/>
          <a:p>
            <a:r>
              <a:rPr lang="uk-UA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Електронні словники</a:t>
            </a:r>
            <a:r>
              <a:rPr lang="uk-UA" sz="4000" b="1" dirty="0"/>
              <a:t/>
            </a:r>
            <a:br>
              <a:rPr lang="uk-UA" sz="4000" b="1" dirty="0"/>
            </a:br>
            <a:endParaRPr lang="uk-UA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1580" y="1406396"/>
            <a:ext cx="7344816" cy="2736304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/>
              <a:t>Електронний словник</a:t>
            </a:r>
            <a:r>
              <a:rPr lang="uk-UA" dirty="0"/>
              <a:t> - </a:t>
            </a:r>
            <a:r>
              <a:rPr lang="uk-UA" dirty="0" err="1"/>
              <a:t>словник</a:t>
            </a:r>
            <a:r>
              <a:rPr lang="uk-UA" dirty="0"/>
              <a:t> у комп'ютері або іншому електронному пристрої. Дані словники дозволяють швидко знайти потрібне слово, часто з врахуванням морфології і можливістю пошуку словосполучень (прикладів вживання), а так само з можливістю перекладу його на інші мови.</a:t>
            </a:r>
          </a:p>
          <a:p>
            <a:r>
              <a:rPr lang="uk-UA" dirty="0"/>
              <a:t>З технічної ж точки зору, електронний словник - комп'ютерна база даних, яка містить словникові статті, що дозволяють здійснювати швидкий пошук потрібних слів (словосполучень, фраз).</a:t>
            </a:r>
          </a:p>
          <a:p>
            <a:r>
              <a:rPr lang="uk-UA" dirty="0"/>
              <a:t>Електронні словники поділяються на ті, які виконують тільки одну функцію (наприклад: «тлумачний словник Даля </a:t>
            </a:r>
            <a:r>
              <a:rPr lang="uk-UA" dirty="0" err="1"/>
              <a:t>онлайн</a:t>
            </a:r>
            <a:r>
              <a:rPr lang="uk-UA" dirty="0"/>
              <a:t>»), і ті, які в змозі виконувати багато функцій (наприклад: «ABBYY LINGVO»).</a:t>
            </a:r>
          </a:p>
          <a:p>
            <a:endParaRPr lang="uk-UA" dirty="0"/>
          </a:p>
        </p:txBody>
      </p:sp>
      <p:pic>
        <p:nvPicPr>
          <p:cNvPr id="4" name="Picture 2" descr="http://t3.gstatic.com/images?q=tbn:ANd9GcTkfAd1XNMUwJx95vA8awkRn7QBaM_oGISpY6RjnFyHatVP-Y4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120392"/>
            <a:ext cx="3240360" cy="25948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975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640" y="692696"/>
            <a:ext cx="6417734" cy="3384376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/>
              <a:t>Лінгвістичні сервіси</a:t>
            </a:r>
          </a:p>
          <a:p>
            <a:r>
              <a:rPr lang="uk-UA" dirty="0"/>
              <a:t>ABBYY </a:t>
            </a:r>
            <a:r>
              <a:rPr lang="uk-UA" dirty="0" err="1"/>
              <a:t>Lingvo.Pro</a:t>
            </a:r>
            <a:r>
              <a:rPr lang="uk-UA" dirty="0"/>
              <a:t> – це </a:t>
            </a:r>
            <a:r>
              <a:rPr lang="uk-UA" dirty="0" err="1"/>
              <a:t>інтернет-версія</a:t>
            </a:r>
            <a:r>
              <a:rPr lang="uk-UA" dirty="0"/>
              <a:t> найпопулярнішого електронного словника, доступна безкоштовно для всіх користувачів Інтернету. Перекладайте слова і словосполучення з англійської, німецької, французької, іспанської та італійської мов українською і навпаки.</a:t>
            </a:r>
          </a:p>
          <a:p>
            <a:r>
              <a:rPr lang="uk-UA" b="1" dirty="0"/>
              <a:t>Письмовий переклад</a:t>
            </a:r>
          </a:p>
          <a:p>
            <a:r>
              <a:rPr lang="uk-UA" dirty="0"/>
              <a:t>Швидкий та якісний переклад тексту, виконаний професійними перекладачами ABBYY </a:t>
            </a:r>
            <a:r>
              <a:rPr lang="uk-UA" dirty="0" err="1"/>
              <a:t>Language</a:t>
            </a:r>
            <a:r>
              <a:rPr lang="uk-UA" dirty="0"/>
              <a:t> </a:t>
            </a:r>
            <a:r>
              <a:rPr lang="uk-UA" dirty="0" err="1"/>
              <a:t>Services</a:t>
            </a:r>
            <a:r>
              <a:rPr lang="uk-UA" dirty="0"/>
              <a:t>. </a:t>
            </a:r>
          </a:p>
          <a:p>
            <a:r>
              <a:rPr lang="uk-UA" b="1" dirty="0"/>
              <a:t>Переклад телефонних переговорів</a:t>
            </a:r>
          </a:p>
          <a:p>
            <a:r>
              <a:rPr lang="uk-UA" dirty="0"/>
              <a:t>За допомогою послуги «Переклад телефонних переговорів» можна зателефонувати до іноземних співрозмовників і підключити до розмови перекладача. </a:t>
            </a:r>
          </a:p>
          <a:p>
            <a:endParaRPr lang="uk-UA" dirty="0"/>
          </a:p>
        </p:txBody>
      </p:sp>
      <p:pic>
        <p:nvPicPr>
          <p:cNvPr id="4098" name="Picture 2" descr="http://2.bp.blogspot.com/-PJgUDjLF02A/UWV5e0PFZvI/AAAAAAAAAGQ/61Wr9heJvoc/s1600/ABBYY_logo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933056"/>
            <a:ext cx="4032448" cy="26614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4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772400" cy="1524000"/>
          </a:xfrm>
        </p:spPr>
        <p:txBody>
          <a:bodyPr>
            <a:normAutofit fontScale="90000"/>
          </a:bodyPr>
          <a:lstStyle/>
          <a:p>
            <a:r>
              <a:rPr lang="uk-UA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Переваги електронних словників</a:t>
            </a:r>
            <a:r>
              <a:rPr lang="uk-UA" b="1" i="1" dirty="0"/>
              <a:t/>
            </a:r>
            <a:br>
              <a:rPr lang="uk-UA" b="1" i="1" dirty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628800"/>
            <a:ext cx="8064896" cy="2664296"/>
          </a:xfrm>
        </p:spPr>
        <p:txBody>
          <a:bodyPr>
            <a:noAutofit/>
          </a:bodyPr>
          <a:lstStyle/>
          <a:p>
            <a:r>
              <a:rPr lang="uk-UA" sz="1700" dirty="0"/>
              <a:t>Електронні словники мають ряд очевидних та істотних переваг у порівнянні зі словниками традиційними. До останнього часу єдиним їх недоліком було встановлення і використання на комп’ютері користувача. Однак цей недолік сьогодні усунуто внаслідок зростаючих темпів комп'ютеризації і появи он-лайн версій в Інтернеті.</a:t>
            </a:r>
          </a:p>
          <a:p>
            <a:r>
              <a:rPr lang="uk-UA" sz="1700" dirty="0"/>
              <a:t>Однією з найбільш явних переваг електронного словника є різке скорочення обсягу. На одному компакт-диску міститься інформація, яка зберігатиметься в декількох томах книжкового словника. Сучасні електронні словники не тільки значно перевершують за обсягом книжкові, а й знаходять шукане слово або словосполучення за кілька секунд</a:t>
            </a:r>
          </a:p>
          <a:p>
            <a:endParaRPr lang="uk-UA" sz="1800" dirty="0"/>
          </a:p>
        </p:txBody>
      </p:sp>
      <p:pic>
        <p:nvPicPr>
          <p:cNvPr id="4" name="Picture 2" descr="http://school119.edu.kh.ua/files2/images/%D0%BD%D0%BE%D1%83%D1%82%D0%B1%D1%83%D0%BA.jpg?size=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77072"/>
            <a:ext cx="3528392" cy="26409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414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9632" y="548680"/>
            <a:ext cx="6661019" cy="3672408"/>
          </a:xfrm>
        </p:spPr>
        <p:txBody>
          <a:bodyPr>
            <a:normAutofit/>
          </a:bodyPr>
          <a:lstStyle/>
          <a:p>
            <a:r>
              <a:rPr lang="uk-UA" sz="1700" dirty="0"/>
              <a:t>Найголовніша перевага хороших електронних словників - одночасний пошук не лише за назвою словникової статті, а й за всім величезним обсягом словника, що просто нереально в паперовому варіанті. Такий пошук створює багатовимірний портрет слова, при цьому витягуються з словникової статті не тільки конкретні приклади його використання і стійкі вирази, в яких слово зустрічається, але і стають явними мовні закони, яким підкоряються правила словотворення.</a:t>
            </a:r>
          </a:p>
          <a:p>
            <a:r>
              <a:rPr lang="uk-UA" sz="1700" dirty="0"/>
              <a:t>Мова - відображення реального життя людей, їх культури. У звичайну розмовну мову приходять нові слова, терміни, стійкі словосполучення. Вся нова лексика не може бути адекватно відображена у "паперових" словниках з тієї простої причини, що вони занадто довго розробляються. </a:t>
            </a:r>
          </a:p>
          <a:p>
            <a:endParaRPr lang="uk-UA" sz="1700" dirty="0"/>
          </a:p>
        </p:txBody>
      </p:sp>
    </p:spTree>
    <p:extLst>
      <p:ext uri="{BB962C8B-B14F-4D97-AF65-F5344CB8AC3E}">
        <p14:creationId xmlns:p14="http://schemas.microsoft.com/office/powerpoint/2010/main" val="36614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72400" cy="1524000"/>
          </a:xfrm>
        </p:spPr>
        <p:txBody>
          <a:bodyPr>
            <a:normAutofit fontScale="90000"/>
          </a:bodyPr>
          <a:lstStyle/>
          <a:p>
            <a:r>
              <a:rPr lang="uk-UA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Недоліки електронних словників</a:t>
            </a:r>
            <a:br>
              <a:rPr lang="uk-UA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endParaRPr lang="uk-UA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1484784"/>
            <a:ext cx="7416824" cy="2088232"/>
          </a:xfrm>
        </p:spPr>
        <p:txBody>
          <a:bodyPr>
            <a:normAutofit/>
          </a:bodyPr>
          <a:lstStyle/>
          <a:p>
            <a:r>
              <a:rPr lang="uk-UA" dirty="0"/>
              <a:t>Електронні словники успадкували деякі недоліки звичайних словників. В основному це проблема неповноти словника, а так само підтримання словника в актуальному стані. Дані проблеми не так яскраво виражені, як у їх паперових прабатьків, але все-таки мають місце. </a:t>
            </a:r>
          </a:p>
        </p:txBody>
      </p:sp>
      <p:pic>
        <p:nvPicPr>
          <p:cNvPr id="5122" name="Picture 2" descr="http://vkurse.ua/i/2011-05/elektronnykh-den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149080"/>
            <a:ext cx="3810000" cy="23812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771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1124744"/>
            <a:ext cx="7128792" cy="3456384"/>
          </a:xfrm>
        </p:spPr>
        <p:txBody>
          <a:bodyPr>
            <a:normAutofit lnSpcReduction="10000"/>
          </a:bodyPr>
          <a:lstStyle/>
          <a:p>
            <a:r>
              <a:rPr lang="uk-UA" sz="1800" dirty="0"/>
              <a:t>Неповнота електронних словників вдало вирішується з використанням комп'ютерних програм в різні способи:</a:t>
            </a:r>
          </a:p>
          <a:p>
            <a:r>
              <a:rPr lang="uk-UA" sz="1800" dirty="0"/>
              <a:t>Залучення фахівців для поповнення словників</a:t>
            </a:r>
          </a:p>
          <a:p>
            <a:r>
              <a:rPr lang="uk-UA" sz="1800" dirty="0"/>
              <a:t>Надання можливості користувачам самим поповнювати і редагувати словники</a:t>
            </a:r>
          </a:p>
          <a:p>
            <a:r>
              <a:rPr lang="uk-UA" sz="1800" dirty="0"/>
              <a:t>Імпорт даних з вже існуючих словників (в тому числі і з </a:t>
            </a:r>
            <a:r>
              <a:rPr lang="uk-UA" sz="1800" dirty="0" err="1"/>
              <a:t>відсканованих</a:t>
            </a:r>
            <a:r>
              <a:rPr lang="uk-UA" sz="1800" dirty="0"/>
              <a:t> копій паперових словників, з використанням інструментів розпізнавання)</a:t>
            </a:r>
          </a:p>
          <a:p>
            <a:r>
              <a:rPr lang="uk-UA" sz="1800" dirty="0"/>
              <a:t>Приміром, online-перекладачі та словники </a:t>
            </a:r>
            <a:r>
              <a:rPr lang="uk-UA" sz="1800" dirty="0" err="1"/>
              <a:t>Google</a:t>
            </a:r>
            <a:r>
              <a:rPr lang="uk-UA" sz="1800" dirty="0"/>
              <a:t> після невдалого пошуку слова або словосполучення пропонують ввести свій варіант перекладу (тлумачення) і зберегти його. Енциклопедія </a:t>
            </a:r>
            <a:r>
              <a:rPr lang="uk-UA" sz="1800" dirty="0" err="1"/>
              <a:t>Wikipedia</a:t>
            </a:r>
            <a:r>
              <a:rPr lang="uk-UA" sz="1800" dirty="0"/>
              <a:t> працює за тією ж схемою.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1067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</TotalTime>
  <Words>702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Електронні словники</vt:lpstr>
      <vt:lpstr>Презентация PowerPoint</vt:lpstr>
      <vt:lpstr>Презентация PowerPoint</vt:lpstr>
      <vt:lpstr>Електронні словники </vt:lpstr>
      <vt:lpstr>Презентация PowerPoint</vt:lpstr>
      <vt:lpstr>Переваги електронних словників </vt:lpstr>
      <vt:lpstr>Презентация PowerPoint</vt:lpstr>
      <vt:lpstr>Недоліки електронних словників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Словники та програми-перекладачі</dc:title>
  <dc:creator>Алексей</dc:creator>
  <cp:lastModifiedBy>Алексей</cp:lastModifiedBy>
  <cp:revision>3</cp:revision>
  <dcterms:created xsi:type="dcterms:W3CDTF">2013-05-07T18:33:56Z</dcterms:created>
  <dcterms:modified xsi:type="dcterms:W3CDTF">2013-05-07T19:02:58Z</dcterms:modified>
</cp:coreProperties>
</file>