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3" r:id="rId5"/>
    <p:sldId id="264" r:id="rId6"/>
    <p:sldId id="260" r:id="rId7"/>
    <p:sldId id="258" r:id="rId8"/>
    <p:sldId id="259"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47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B3A4D0D8-7FD2-4DDF-93F7-D932ECC9880E}" type="datetimeFigureOut">
              <a:rPr lang="ru-RU" smtClean="0"/>
              <a:pPr/>
              <a:t>04.05.2014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777512BA-7371-4627-9A60-1AEF9E20EFFF}" type="slidenum">
              <a:rPr lang="uk-UA" smtClean="0"/>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B3A4D0D8-7FD2-4DDF-93F7-D932ECC9880E}" type="datetimeFigureOut">
              <a:rPr lang="ru-RU" smtClean="0"/>
              <a:pPr/>
              <a:t>04.05.2014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777512BA-7371-4627-9A60-1AEF9E20EFFF}"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B3A4D0D8-7FD2-4DDF-93F7-D932ECC9880E}" type="datetimeFigureOut">
              <a:rPr lang="ru-RU" smtClean="0"/>
              <a:pPr/>
              <a:t>04.05.2014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777512BA-7371-4627-9A60-1AEF9E20EFFF}"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B3A4D0D8-7FD2-4DDF-93F7-D932ECC9880E}" type="datetimeFigureOut">
              <a:rPr lang="ru-RU" smtClean="0"/>
              <a:pPr/>
              <a:t>04.05.2014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777512BA-7371-4627-9A60-1AEF9E20EFFF}"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3A4D0D8-7FD2-4DDF-93F7-D932ECC9880E}" type="datetimeFigureOut">
              <a:rPr lang="ru-RU" smtClean="0"/>
              <a:pPr/>
              <a:t>04.05.2014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777512BA-7371-4627-9A60-1AEF9E20EFFF}" type="slidenum">
              <a:rPr lang="uk-UA" smtClean="0"/>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B3A4D0D8-7FD2-4DDF-93F7-D932ECC9880E}" type="datetimeFigureOut">
              <a:rPr lang="ru-RU" smtClean="0"/>
              <a:pPr/>
              <a:t>04.05.2014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777512BA-7371-4627-9A60-1AEF9E20EFFF}"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B3A4D0D8-7FD2-4DDF-93F7-D932ECC9880E}" type="datetimeFigureOut">
              <a:rPr lang="ru-RU" smtClean="0"/>
              <a:pPr/>
              <a:t>04.05.2014</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777512BA-7371-4627-9A60-1AEF9E20EFFF}"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B3A4D0D8-7FD2-4DDF-93F7-D932ECC9880E}" type="datetimeFigureOut">
              <a:rPr lang="ru-RU" smtClean="0"/>
              <a:pPr/>
              <a:t>04.05.2014</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777512BA-7371-4627-9A60-1AEF9E20EFFF}"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3A4D0D8-7FD2-4DDF-93F7-D932ECC9880E}" type="datetimeFigureOut">
              <a:rPr lang="ru-RU" smtClean="0"/>
              <a:pPr/>
              <a:t>04.05.2014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777512BA-7371-4627-9A60-1AEF9E20EFFF}"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3A4D0D8-7FD2-4DDF-93F7-D932ECC9880E}" type="datetimeFigureOut">
              <a:rPr lang="ru-RU" smtClean="0"/>
              <a:pPr/>
              <a:t>04.05.2014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777512BA-7371-4627-9A60-1AEF9E20EFFF}"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3A4D0D8-7FD2-4DDF-93F7-D932ECC9880E}" type="datetimeFigureOut">
              <a:rPr lang="ru-RU" smtClean="0"/>
              <a:pPr/>
              <a:t>04.05.2014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777512BA-7371-4627-9A60-1AEF9E20EFFF}" type="slidenum">
              <a:rPr lang="uk-UA" smtClean="0"/>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A4D0D8-7FD2-4DDF-93F7-D932ECC9880E}" type="datetimeFigureOut">
              <a:rPr lang="ru-RU" smtClean="0"/>
              <a:pPr/>
              <a:t>04.05.2014</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7512BA-7371-4627-9A60-1AEF9E20EFFF}" type="slidenum">
              <a:rPr lang="uk-UA" smtClean="0"/>
              <a:pPr/>
              <a:t>‹#›</a:t>
            </a:fld>
            <a:endParaRPr lang="uk-U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moskva.myrbs.ru/img/upload/0640x0480/00008881_01.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Прямоугольник 4"/>
          <p:cNvSpPr/>
          <p:nvPr/>
        </p:nvSpPr>
        <p:spPr>
          <a:xfrm>
            <a:off x="642910" y="571480"/>
            <a:ext cx="7072362" cy="923330"/>
          </a:xfrm>
          <a:prstGeom prst="rect">
            <a:avLst/>
          </a:prstGeom>
          <a:noFill/>
        </p:spPr>
        <p:txBody>
          <a:bodyPr wrap="square" lIns="91440" tIns="45720" rIns="91440" bIns="45720">
            <a:prstTxWarp prst="textDeflateBottom">
              <a:avLst/>
            </a:prstTxWarp>
            <a:spAutoFit/>
            <a:scene3d>
              <a:camera prst="isometricOffAxis1Right"/>
              <a:lightRig rig="threePt" dir="t"/>
            </a:scene3d>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228600">
                    <a:schemeClr val="accent4">
                      <a:satMod val="175000"/>
                      <a:alpha val="40000"/>
                    </a:schemeClr>
                  </a:glow>
                  <a:outerShdw blurRad="50800" dist="38100" dir="18900000" algn="bl" rotWithShape="0">
                    <a:prstClr val="black">
                      <a:alpha val="40000"/>
                    </a:prstClr>
                  </a:outerShdw>
                  <a:reflection blurRad="6350" stA="60000" endA="900" endPos="60000" dist="60007" dir="5400000" sy="-100000" algn="bl" rotWithShape="0"/>
                </a:effectLst>
              </a:rPr>
              <a:t>Drugs</a:t>
            </a:r>
            <a:endParaRPr lang="ru-RU"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228600">
                  <a:schemeClr val="accent4">
                    <a:satMod val="175000"/>
                    <a:alpha val="40000"/>
                  </a:schemeClr>
                </a:glow>
                <a:outerShdw blurRad="50800" dist="38100" dir="18900000" algn="bl" rotWithShape="0">
                  <a:prstClr val="black">
                    <a:alpha val="40000"/>
                  </a:prstClr>
                </a:outerShdw>
                <a:reflection blurRad="6350" stA="60000" endA="900" endPos="60000" dist="60007" dir="5400000" sy="-100000" algn="bl" rotWithShape="0"/>
              </a:effectLst>
            </a:endParaRPr>
          </a:p>
        </p:txBody>
      </p:sp>
      <p:sp>
        <p:nvSpPr>
          <p:cNvPr id="6" name="Прямоугольник 5"/>
          <p:cNvSpPr/>
          <p:nvPr/>
        </p:nvSpPr>
        <p:spPr>
          <a:xfrm>
            <a:off x="285720" y="5780782"/>
            <a:ext cx="8501122" cy="1077218"/>
          </a:xfrm>
          <a:prstGeom prst="rect">
            <a:avLst/>
          </a:prstGeom>
          <a:noFill/>
        </p:spPr>
        <p:txBody>
          <a:bodyPr wrap="square" lIns="91440" tIns="45720" rIns="91440" bIns="45720">
            <a:spAutoFit/>
          </a:bodyPr>
          <a:lstStyle/>
          <a:p>
            <a:pPr algn="ctr"/>
            <a:r>
              <a:rPr lang="en-US" sz="3200" b="1" i="1" u="sng" cap="all" spc="0"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You must independently choose way of your life</a:t>
            </a:r>
            <a:endParaRPr lang="ru-RU" sz="3200" b="1" i="1" u="sng" cap="all" spc="0"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7158" y="214290"/>
            <a:ext cx="8643966" cy="1477328"/>
          </a:xfrm>
          <a:prstGeom prst="rect">
            <a:avLst/>
          </a:prstGeom>
          <a:noFill/>
        </p:spPr>
        <p:txBody>
          <a:bodyPr wrap="square" rtlCol="0">
            <a:spAutoFit/>
          </a:bodyPr>
          <a:lstStyle/>
          <a:p>
            <a:r>
              <a:rPr lang="en-US" dirty="0" smtClean="0"/>
              <a:t>Unfortunately, there are very many types of drugs. Humanity invented methods of joy by using drugs, but very little numerous of people know about dangerous which cause by them.</a:t>
            </a:r>
          </a:p>
          <a:p>
            <a:r>
              <a:rPr lang="en-US" dirty="0" smtClean="0"/>
              <a:t>People separate drugs on 2 types: light and hard. They are share on </a:t>
            </a:r>
            <a:r>
              <a:rPr lang="en-US" dirty="0" smtClean="0">
                <a:solidFill>
                  <a:srgbClr val="FF0000"/>
                </a:solidFill>
              </a:rPr>
              <a:t>opiates, psychostimulants, preparations of cannabis, painkillers.</a:t>
            </a:r>
            <a:endParaRPr lang="uk-UA" dirty="0">
              <a:solidFill>
                <a:srgbClr val="FF0000"/>
              </a:solidFill>
            </a:endParaRPr>
          </a:p>
        </p:txBody>
      </p:sp>
      <p:sp>
        <p:nvSpPr>
          <p:cNvPr id="5" name="TextBox 4"/>
          <p:cNvSpPr txBox="1"/>
          <p:nvPr/>
        </p:nvSpPr>
        <p:spPr>
          <a:xfrm>
            <a:off x="0" y="1714488"/>
            <a:ext cx="7286676" cy="369332"/>
          </a:xfrm>
          <a:prstGeom prst="rect">
            <a:avLst/>
          </a:prstGeom>
          <a:noFill/>
        </p:spPr>
        <p:txBody>
          <a:bodyPr wrap="square" rtlCol="0">
            <a:spAutoFit/>
          </a:bodyPr>
          <a:lstStyle/>
          <a:p>
            <a:r>
              <a:rPr lang="ru-RU" dirty="0" smtClean="0"/>
              <a:t>Это типа как заглавная часть ото </a:t>
            </a:r>
            <a:r>
              <a:rPr lang="ru-RU" dirty="0" err="1" smtClean="0"/>
              <a:t>шо</a:t>
            </a:r>
            <a:r>
              <a:rPr lang="ru-RU" dirty="0" smtClean="0"/>
              <a:t> сверху. </a:t>
            </a:r>
            <a:endParaRPr lang="uk-UA" dirty="0"/>
          </a:p>
        </p:txBody>
      </p:sp>
      <p:sp>
        <p:nvSpPr>
          <p:cNvPr id="6" name="TextBox 5"/>
          <p:cNvSpPr txBox="1"/>
          <p:nvPr/>
        </p:nvSpPr>
        <p:spPr>
          <a:xfrm>
            <a:off x="357158" y="2071678"/>
            <a:ext cx="8786842" cy="3970318"/>
          </a:xfrm>
          <a:prstGeom prst="rect">
            <a:avLst/>
          </a:prstGeom>
          <a:noFill/>
        </p:spPr>
        <p:txBody>
          <a:bodyPr wrap="square" rtlCol="0">
            <a:spAutoFit/>
          </a:bodyPr>
          <a:lstStyle/>
          <a:p>
            <a:r>
              <a:rPr lang="en-US" dirty="0" smtClean="0"/>
              <a:t>Today we want to tell about the most dangerous drugs such </a:t>
            </a:r>
            <a:r>
              <a:rPr lang="en-US" dirty="0" smtClean="0">
                <a:solidFill>
                  <a:srgbClr val="FF0000"/>
                </a:solidFill>
              </a:rPr>
              <a:t>a morphine and crack.</a:t>
            </a:r>
          </a:p>
          <a:p>
            <a:r>
              <a:rPr lang="en-US" dirty="0" smtClean="0">
                <a:solidFill>
                  <a:srgbClr val="FF0000"/>
                </a:solidFill>
              </a:rPr>
              <a:t>Morphine</a:t>
            </a:r>
            <a:r>
              <a:rPr lang="en-US" dirty="0" smtClean="0"/>
              <a:t> is one of the types of opiate. This word comes from the Greek God </a:t>
            </a:r>
            <a:r>
              <a:rPr lang="en-US" dirty="0" err="1" smtClean="0"/>
              <a:t>Morphey</a:t>
            </a:r>
            <a:r>
              <a:rPr lang="en-US" dirty="0" smtClean="0"/>
              <a:t>. Thai drug is in poppy, </a:t>
            </a:r>
            <a:r>
              <a:rPr lang="en-US" dirty="0" err="1" smtClean="0"/>
              <a:t>lunosemyannik</a:t>
            </a:r>
            <a:r>
              <a:rPr lang="en-US" dirty="0"/>
              <a:t> </a:t>
            </a:r>
            <a:r>
              <a:rPr lang="en-US" dirty="0" smtClean="0"/>
              <a:t>and </a:t>
            </a:r>
            <a:r>
              <a:rPr lang="en-US" dirty="0" err="1" smtClean="0"/>
              <a:t>trikliziya</a:t>
            </a:r>
            <a:r>
              <a:rPr lang="en-US" dirty="0" smtClean="0"/>
              <a:t>. Action of morphine start by 5-10 min after injection. If man employs morphine, he will feel euphoria, </a:t>
            </a:r>
            <a:r>
              <a:rPr lang="en-US" dirty="0" err="1" smtClean="0"/>
              <a:t>sleepines</a:t>
            </a:r>
            <a:r>
              <a:rPr lang="en-US" dirty="0" smtClean="0"/>
              <a:t>, heat. People accustom  to morphine very quickly. As a result, passivity , heart failure, slow breathing are “settle” in yours body. </a:t>
            </a:r>
          </a:p>
          <a:p>
            <a:pPr fontAlgn="t"/>
            <a:endParaRPr lang="en-US" dirty="0" smtClean="0">
              <a:solidFill>
                <a:srgbClr val="FF0000"/>
              </a:solidFill>
            </a:endParaRPr>
          </a:p>
          <a:p>
            <a:pPr fontAlgn="t"/>
            <a:endParaRPr lang="en-US" dirty="0" smtClean="0">
              <a:solidFill>
                <a:srgbClr val="FF0000"/>
              </a:solidFill>
            </a:endParaRPr>
          </a:p>
          <a:p>
            <a:pPr fontAlgn="t"/>
            <a:endParaRPr lang="en-US" dirty="0" smtClean="0">
              <a:solidFill>
                <a:srgbClr val="FF0000"/>
              </a:solidFill>
            </a:endParaRPr>
          </a:p>
          <a:p>
            <a:pPr fontAlgn="t"/>
            <a:r>
              <a:rPr lang="en-US" dirty="0" smtClean="0">
                <a:solidFill>
                  <a:srgbClr val="FF0000"/>
                </a:solidFill>
              </a:rPr>
              <a:t>Crack  </a:t>
            </a:r>
            <a:r>
              <a:rPr lang="en-US" dirty="0" smtClean="0"/>
              <a:t>is one of the types of psychostimulants. It means “stone”. Usually, addicts smoke crack. They mix cocaine with baking soda and water. Crack causes efficiency, rapid pulse, respiration, dilated pupils, lack of appetite etc. But  those symptoms are initial. After crack causes nasal bleeding, destruction of the mucous, loss of smell, deafness, psychoses, dying.</a:t>
            </a:r>
            <a:r>
              <a:rPr lang="en-US" u="sng" dirty="0"/>
              <a:t/>
            </a:r>
            <a:br>
              <a:rPr lang="en-US" u="sng" dirty="0"/>
            </a:br>
            <a:endParaRPr lang="en-US" dirty="0"/>
          </a:p>
        </p:txBody>
      </p:sp>
      <p:sp>
        <p:nvSpPr>
          <p:cNvPr id="7" name="TextBox 6"/>
          <p:cNvSpPr txBox="1"/>
          <p:nvPr/>
        </p:nvSpPr>
        <p:spPr>
          <a:xfrm>
            <a:off x="642910" y="6143644"/>
            <a:ext cx="8072494" cy="369332"/>
          </a:xfrm>
          <a:prstGeom prst="rect">
            <a:avLst/>
          </a:prstGeom>
          <a:noFill/>
        </p:spPr>
        <p:txBody>
          <a:bodyPr wrap="square" rtlCol="0">
            <a:spAutoFit/>
          </a:bodyPr>
          <a:lstStyle/>
          <a:p>
            <a:r>
              <a:rPr lang="ru-RU" dirty="0" err="1" smtClean="0"/>
              <a:t>Це</a:t>
            </a:r>
            <a:r>
              <a:rPr lang="ru-RU" dirty="0" smtClean="0"/>
              <a:t> типа на каждый слайд. </a:t>
            </a:r>
            <a:r>
              <a:rPr lang="ru-RU" dirty="0" err="1" smtClean="0"/>
              <a:t>Внчале</a:t>
            </a:r>
            <a:r>
              <a:rPr lang="ru-RU" dirty="0" smtClean="0"/>
              <a:t> про морфий, а потом про</a:t>
            </a:r>
            <a:r>
              <a:rPr lang="en-US" dirty="0" smtClean="0"/>
              <a:t> </a:t>
            </a:r>
            <a:r>
              <a:rPr lang="ru-RU" dirty="0" err="1" smtClean="0"/>
              <a:t>крек</a:t>
            </a:r>
            <a:r>
              <a:rPr lang="ru-RU" dirty="0" smtClean="0"/>
              <a:t>.</a:t>
            </a:r>
            <a:endParaRPr lang="uk-U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rio11 800x533 Трущобы Рио: Скажи крэку   нет!"/>
          <p:cNvPicPr>
            <a:picLocks noChangeAspect="1" noChangeArrowheads="1"/>
          </p:cNvPicPr>
          <p:nvPr/>
        </p:nvPicPr>
        <p:blipFill>
          <a:blip r:embed="rId2" cstate="print"/>
          <a:srcRect/>
          <a:stretch>
            <a:fillRect/>
          </a:stretch>
        </p:blipFill>
        <p:spPr bwMode="auto">
          <a:xfrm>
            <a:off x="1071538" y="214290"/>
            <a:ext cx="6755112" cy="4500594"/>
          </a:xfrm>
          <a:prstGeom prst="rect">
            <a:avLst/>
          </a:prstGeom>
          <a:noFill/>
        </p:spPr>
      </p:pic>
      <p:sp>
        <p:nvSpPr>
          <p:cNvPr id="5" name="TextBox 4"/>
          <p:cNvSpPr txBox="1"/>
          <p:nvPr/>
        </p:nvSpPr>
        <p:spPr>
          <a:xfrm>
            <a:off x="357158" y="5143512"/>
            <a:ext cx="8286808" cy="923330"/>
          </a:xfrm>
          <a:prstGeom prst="rect">
            <a:avLst/>
          </a:prstGeom>
          <a:noFill/>
        </p:spPr>
        <p:txBody>
          <a:bodyPr wrap="square" rtlCol="0">
            <a:spAutoFit/>
          </a:bodyPr>
          <a:lstStyle/>
          <a:p>
            <a:r>
              <a:rPr lang="en-US" dirty="0" smtClean="0"/>
              <a:t>This is Emma. She used  crack. Emma died at 23. David and Max are her children. Now they live in mental institution.  </a:t>
            </a:r>
          </a:p>
          <a:p>
            <a:r>
              <a:rPr lang="en-US" dirty="0" smtClean="0">
                <a:solidFill>
                  <a:srgbClr val="FF0000"/>
                </a:solidFill>
              </a:rPr>
              <a:t>Think about your doing! </a:t>
            </a:r>
            <a:endParaRPr lang="uk-UA"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1157 Истории наркозависимых в южном Бронксе (Часть 1)"/>
          <p:cNvPicPr>
            <a:picLocks noChangeAspect="1" noChangeArrowheads="1"/>
          </p:cNvPicPr>
          <p:nvPr/>
        </p:nvPicPr>
        <p:blipFill>
          <a:blip r:embed="rId2" cstate="print"/>
          <a:srcRect/>
          <a:stretch>
            <a:fillRect/>
          </a:stretch>
        </p:blipFill>
        <p:spPr bwMode="auto">
          <a:xfrm>
            <a:off x="1357290" y="214290"/>
            <a:ext cx="5794258" cy="4000528"/>
          </a:xfrm>
          <a:prstGeom prst="rect">
            <a:avLst/>
          </a:prstGeom>
          <a:noFill/>
        </p:spPr>
      </p:pic>
      <p:sp>
        <p:nvSpPr>
          <p:cNvPr id="5" name="TextBox 4"/>
          <p:cNvSpPr txBox="1"/>
          <p:nvPr/>
        </p:nvSpPr>
        <p:spPr>
          <a:xfrm>
            <a:off x="785786" y="4357694"/>
            <a:ext cx="7358114" cy="1754326"/>
          </a:xfrm>
          <a:prstGeom prst="rect">
            <a:avLst/>
          </a:prstGeom>
          <a:noFill/>
        </p:spPr>
        <p:txBody>
          <a:bodyPr wrap="square" rtlCol="0">
            <a:spAutoFit/>
          </a:bodyPr>
          <a:lstStyle/>
          <a:p>
            <a:r>
              <a:rPr lang="en-US" dirty="0" smtClean="0"/>
              <a:t>This is Vanessa. She is 35. Women have three children and husband- addict.  Vanessa lost heat and started to use heroin. The government  took her children, Vanessa became a prostitute. When someone ask Vanessa’s friends about  her, they will answer :”Vanessa was the kindest woman that I’ve ever seen”.</a:t>
            </a:r>
          </a:p>
          <a:p>
            <a:endParaRPr lang="uk-U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2127 Истории наркозависимых в южном Бронксе (Часть 1)"/>
          <p:cNvPicPr>
            <a:picLocks noChangeAspect="1" noChangeArrowheads="1"/>
          </p:cNvPicPr>
          <p:nvPr/>
        </p:nvPicPr>
        <p:blipFill>
          <a:blip r:embed="rId2" cstate="print"/>
          <a:srcRect/>
          <a:stretch>
            <a:fillRect/>
          </a:stretch>
        </p:blipFill>
        <p:spPr bwMode="auto">
          <a:xfrm>
            <a:off x="1571604" y="428604"/>
            <a:ext cx="6024325" cy="4000528"/>
          </a:xfrm>
          <a:prstGeom prst="rect">
            <a:avLst/>
          </a:prstGeom>
          <a:noFill/>
        </p:spPr>
      </p:pic>
      <p:sp>
        <p:nvSpPr>
          <p:cNvPr id="5" name="TextBox 4"/>
          <p:cNvSpPr txBox="1"/>
          <p:nvPr/>
        </p:nvSpPr>
        <p:spPr>
          <a:xfrm>
            <a:off x="1071538" y="4572008"/>
            <a:ext cx="6929486" cy="1754326"/>
          </a:xfrm>
          <a:prstGeom prst="rect">
            <a:avLst/>
          </a:prstGeom>
          <a:noFill/>
        </p:spPr>
        <p:txBody>
          <a:bodyPr wrap="square" rtlCol="0">
            <a:spAutoFit/>
          </a:bodyPr>
          <a:lstStyle/>
          <a:p>
            <a:r>
              <a:rPr lang="en-US" dirty="0" smtClean="0"/>
              <a:t>This is Pam. She is 46. In 11 she was raped, in 12 she started to use drugs. Pam is mother of three children. Her husband left her, her father died. Pam started to live on the street. </a:t>
            </a:r>
          </a:p>
          <a:p>
            <a:r>
              <a:rPr lang="en-US" dirty="0" smtClean="0"/>
              <a:t>Now she wanders on Hunts Point street trying earn on heroin. Pam was in the prison where wrote 26 stories for children. Women dreams to publish them.</a:t>
            </a:r>
            <a:endParaRPr lang="uk-U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 </a:t>
            </a:r>
            <a:endParaRPr lang="uk-UA" dirty="0"/>
          </a:p>
        </p:txBody>
      </p:sp>
      <p:sp>
        <p:nvSpPr>
          <p:cNvPr id="4" name="TextBox 3"/>
          <p:cNvSpPr txBox="1"/>
          <p:nvPr/>
        </p:nvSpPr>
        <p:spPr>
          <a:xfrm>
            <a:off x="1428728" y="857232"/>
            <a:ext cx="6429420" cy="2862322"/>
          </a:xfrm>
          <a:prstGeom prst="rect">
            <a:avLst/>
          </a:prstGeom>
          <a:noFill/>
        </p:spPr>
        <p:txBody>
          <a:bodyPr wrap="square" rtlCol="0">
            <a:spAutoFit/>
          </a:bodyPr>
          <a:lstStyle/>
          <a:p>
            <a:r>
              <a:rPr lang="en-US" dirty="0" smtClean="0"/>
              <a:t>Mikhail </a:t>
            </a:r>
            <a:r>
              <a:rPr lang="en-US" dirty="0" err="1" smtClean="0"/>
              <a:t>Bulgakov</a:t>
            </a:r>
            <a:r>
              <a:rPr lang="ru-RU" dirty="0" smtClean="0"/>
              <a:t> </a:t>
            </a:r>
            <a:r>
              <a:rPr lang="en-US" dirty="0" smtClean="0"/>
              <a:t>is famous writer, which wrote novel” Master and Margarita”. Maybe, you will have been impressed, when we say that ne was addict. He used morphine. When </a:t>
            </a:r>
            <a:r>
              <a:rPr lang="en-US" dirty="0" err="1" smtClean="0"/>
              <a:t>Bulgakov</a:t>
            </a:r>
            <a:r>
              <a:rPr lang="en-US" dirty="0" smtClean="0"/>
              <a:t> was a doctor and saved lives, which ill of syphilis, he caught and needed in help. </a:t>
            </a:r>
            <a:r>
              <a:rPr lang="en-US" dirty="0" err="1" smtClean="0"/>
              <a:t>Bulgakov</a:t>
            </a:r>
            <a:r>
              <a:rPr lang="en-US" dirty="0" smtClean="0"/>
              <a:t> was recovered by morphine. After he can’t refused. Writer used morphine twice on day. He could write after dose. Fortunately, wife was able to help husband. She start to prick ordinary water. In latest years of life </a:t>
            </a:r>
            <a:r>
              <a:rPr lang="en-US" dirty="0" err="1" smtClean="0"/>
              <a:t>Bulgakov</a:t>
            </a:r>
            <a:r>
              <a:rPr lang="en-US" dirty="0" smtClean="0"/>
              <a:t> started addict again, but in this case wife can’t help him. Mikhail </a:t>
            </a:r>
            <a:r>
              <a:rPr lang="en-US" dirty="0" err="1" smtClean="0"/>
              <a:t>Bulgakov</a:t>
            </a:r>
            <a:r>
              <a:rPr lang="ru-RU" dirty="0" smtClean="0"/>
              <a:t> </a:t>
            </a:r>
            <a:r>
              <a:rPr lang="en-US" dirty="0" smtClean="0"/>
              <a:t> died because of drugs.</a:t>
            </a:r>
            <a:endParaRPr lang="uk-UA" dirty="0"/>
          </a:p>
        </p:txBody>
      </p:sp>
      <p:sp>
        <p:nvSpPr>
          <p:cNvPr id="5" name="TextBox 4"/>
          <p:cNvSpPr txBox="1"/>
          <p:nvPr/>
        </p:nvSpPr>
        <p:spPr>
          <a:xfrm>
            <a:off x="1000100" y="3929066"/>
            <a:ext cx="7500990" cy="646331"/>
          </a:xfrm>
          <a:prstGeom prst="rect">
            <a:avLst/>
          </a:prstGeom>
          <a:noFill/>
        </p:spPr>
        <p:txBody>
          <a:bodyPr wrap="square" rtlCol="0">
            <a:spAutoFit/>
          </a:bodyPr>
          <a:lstStyle/>
          <a:p>
            <a:r>
              <a:rPr lang="ru-RU" dirty="0" smtClean="0"/>
              <a:t>Это история человека(в нашем случае Булгакова) ,который умер из-за морфия.</a:t>
            </a:r>
            <a:endParaRPr lang="uk-U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28728" y="500042"/>
            <a:ext cx="6215106" cy="2031325"/>
          </a:xfrm>
          <a:prstGeom prst="rect">
            <a:avLst/>
          </a:prstGeom>
          <a:noFill/>
        </p:spPr>
        <p:txBody>
          <a:bodyPr wrap="square" rtlCol="0">
            <a:spAutoFit/>
          </a:bodyPr>
          <a:lstStyle/>
          <a:p>
            <a:r>
              <a:rPr lang="en-US" dirty="0" smtClean="0"/>
              <a:t>Without fail you know Whitney Houston. She is very famous singer and </a:t>
            </a:r>
          </a:p>
          <a:p>
            <a:r>
              <a:rPr lang="en-US" dirty="0" smtClean="0"/>
              <a:t>actress. She died at 48. Her doom was caused by crack. </a:t>
            </a:r>
            <a:r>
              <a:rPr lang="en-US" dirty="0"/>
              <a:t>U</a:t>
            </a:r>
            <a:r>
              <a:rPr lang="en-US" dirty="0" smtClean="0"/>
              <a:t>nrequited love advised Whitney tasted crack. Women can’t refused. Drugs caused many diseases and Houston foiled many concerts because of dependence and illnesses. In 2012 singer died in hotel on </a:t>
            </a:r>
            <a:r>
              <a:rPr lang="en-US" dirty="0"/>
              <a:t>Beverly Hilton</a:t>
            </a:r>
            <a:r>
              <a:rPr lang="en-US" dirty="0" smtClean="0"/>
              <a:t>. She was found by a maid in bath. </a:t>
            </a:r>
            <a:endParaRPr lang="uk-UA" dirty="0"/>
          </a:p>
        </p:txBody>
      </p:sp>
      <p:sp>
        <p:nvSpPr>
          <p:cNvPr id="5" name="TextBox 4"/>
          <p:cNvSpPr txBox="1"/>
          <p:nvPr/>
        </p:nvSpPr>
        <p:spPr>
          <a:xfrm>
            <a:off x="1071538" y="2928934"/>
            <a:ext cx="6643734" cy="369332"/>
          </a:xfrm>
          <a:prstGeom prst="rect">
            <a:avLst/>
          </a:prstGeom>
          <a:noFill/>
        </p:spPr>
        <p:txBody>
          <a:bodyPr wrap="square" rtlCol="0">
            <a:spAutoFit/>
          </a:bodyPr>
          <a:lstStyle/>
          <a:p>
            <a:r>
              <a:rPr lang="ru-RU" dirty="0" smtClean="0"/>
              <a:t>А </a:t>
            </a:r>
            <a:r>
              <a:rPr lang="ru-RU" dirty="0" err="1" smtClean="0"/>
              <a:t>це</a:t>
            </a:r>
            <a:r>
              <a:rPr lang="ru-RU" dirty="0" smtClean="0"/>
              <a:t> типа </a:t>
            </a:r>
            <a:r>
              <a:rPr lang="ru-RU" dirty="0" err="1" smtClean="0"/>
              <a:t>стори</a:t>
            </a:r>
            <a:r>
              <a:rPr lang="ru-RU" dirty="0" smtClean="0"/>
              <a:t> про </a:t>
            </a:r>
            <a:r>
              <a:rPr lang="ru-RU" dirty="0" err="1" smtClean="0"/>
              <a:t>крек</a:t>
            </a:r>
            <a:r>
              <a:rPr lang="ru-RU" dirty="0" smtClean="0"/>
              <a:t>. </a:t>
            </a:r>
            <a:endParaRPr lang="uk-U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consequenceofsound.files.wordpress.com/2013/02/eminem-lolla.jpg"/>
          <p:cNvPicPr>
            <a:picLocks noChangeAspect="1" noChangeArrowheads="1"/>
          </p:cNvPicPr>
          <p:nvPr/>
        </p:nvPicPr>
        <p:blipFill>
          <a:blip r:embed="rId2" cstate="print"/>
          <a:srcRect/>
          <a:stretch>
            <a:fillRect/>
          </a:stretch>
        </p:blipFill>
        <p:spPr bwMode="auto">
          <a:xfrm>
            <a:off x="1571604" y="285728"/>
            <a:ext cx="5429287" cy="4071966"/>
          </a:xfrm>
          <a:prstGeom prst="rect">
            <a:avLst/>
          </a:prstGeom>
          <a:noFill/>
        </p:spPr>
      </p:pic>
      <p:sp>
        <p:nvSpPr>
          <p:cNvPr id="4" name="TextBox 3"/>
          <p:cNvSpPr txBox="1"/>
          <p:nvPr/>
        </p:nvSpPr>
        <p:spPr>
          <a:xfrm>
            <a:off x="928662" y="4714884"/>
            <a:ext cx="7858180" cy="1754326"/>
          </a:xfrm>
          <a:prstGeom prst="rect">
            <a:avLst/>
          </a:prstGeom>
          <a:noFill/>
        </p:spPr>
        <p:txBody>
          <a:bodyPr wrap="square" rtlCol="0">
            <a:spAutoFit/>
          </a:bodyPr>
          <a:lstStyle/>
          <a:p>
            <a:r>
              <a:rPr lang="en-US" dirty="0" smtClean="0"/>
              <a:t>People say that drugs don’t released nobody. This is false. If you really want to win the dependence, you will win it. </a:t>
            </a:r>
          </a:p>
          <a:p>
            <a:r>
              <a:rPr lang="en-US" dirty="0" smtClean="0"/>
              <a:t>This is Eminem(Marshall Mathers ) was  an addict. He started to notice what his life became worse. The famous rapper recollected and started to treat. Soon he returned his </a:t>
            </a:r>
            <a:r>
              <a:rPr lang="en-US" dirty="0" err="1" smtClean="0"/>
              <a:t>overpast</a:t>
            </a:r>
            <a:r>
              <a:rPr lang="en-US" dirty="0" smtClean="0"/>
              <a:t> life. The concerts, fans, autographs. </a:t>
            </a:r>
          </a:p>
          <a:p>
            <a:r>
              <a:rPr lang="en-US" dirty="0" smtClean="0"/>
              <a:t> </a:t>
            </a:r>
            <a:r>
              <a:rPr lang="en-US" dirty="0" smtClean="0">
                <a:solidFill>
                  <a:srgbClr val="FF0000"/>
                </a:solidFill>
              </a:rPr>
              <a:t>Remember: you must have huge  desire that overcome the dependence!</a:t>
            </a:r>
            <a:endParaRPr lang="uk-UA" dirty="0">
              <a:solidFill>
                <a:srgbClr val="FF0000"/>
              </a:solidFill>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TotalTime>
  <Words>719</Words>
  <Application>Microsoft Office PowerPoint</Application>
  <PresentationFormat>Экран (4:3)</PresentationFormat>
  <Paragraphs>26</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Слайд 1</vt:lpstr>
      <vt:lpstr>Слайд 2</vt:lpstr>
      <vt:lpstr>Слайд 3</vt:lpstr>
      <vt:lpstr>Слайд 4</vt:lpstr>
      <vt:lpstr>Слайд 5</vt:lpstr>
      <vt:lpstr> </vt:lpstr>
      <vt:lpstr>Слайд 7</vt:lpstr>
      <vt:lpstr>Слайд 8</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21</cp:revision>
  <dcterms:created xsi:type="dcterms:W3CDTF">2014-05-03T18:02:38Z</dcterms:created>
  <dcterms:modified xsi:type="dcterms:W3CDTF">2014-05-04T05:36:49Z</dcterms:modified>
</cp:coreProperties>
</file>