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4F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0780" autoAdjust="0"/>
  </p:normalViewPr>
  <p:slideViewPr>
    <p:cSldViewPr>
      <p:cViewPr varScale="1">
        <p:scale>
          <a:sx n="67" d="100"/>
          <a:sy n="67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E80B2E4-C9B6-4826-9ADA-61F59B2BAAF5}" type="datetimeFigureOut">
              <a:rPr lang="uk-UA" smtClean="0"/>
              <a:t>28.04.2011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C29C494-A434-4839-9821-C0552522DD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928802"/>
            <a:ext cx="7143832" cy="363176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Растрова</a:t>
            </a:r>
            <a:r>
              <a:rPr lang="ru-RU" sz="115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ru-RU" sz="115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графіка</a:t>
            </a:r>
            <a:endParaRPr lang="ru-RU" sz="115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714876" y="5429264"/>
            <a:ext cx="442912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Векторний</a:t>
            </a:r>
            <a:endParaRPr lang="uk-UA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" y="5429264"/>
            <a:ext cx="492919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Растровий і </a:t>
            </a:r>
            <a:endParaRPr lang="uk-UA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90011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Розрізняють 2 основних методи створення графічних зображень:</a:t>
            </a:r>
            <a:endParaRPr lang="uk-UA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1" name="Содержимое 20" descr="design-img-008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500166" y="1285860"/>
            <a:ext cx="6072230" cy="4143404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929066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Растрове зображення - </a:t>
            </a:r>
            <a:r>
              <a:rPr lang="uk-UA" sz="3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зображення</a:t>
            </a:r>
            <a:r>
              <a:rPr lang="uk-UA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що представляє собою сітку </a:t>
            </a:r>
            <a:r>
              <a:rPr lang="uk-UA" sz="3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пікселів</a:t>
            </a:r>
            <a:r>
              <a:rPr lang="uk-UA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або точок кольорів (зазвичай прямокутну) на комп'ютерному моніторі, папері та інших </a:t>
            </a:r>
            <a:r>
              <a:rPr lang="uk-UA" sz="32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відображаючих</a:t>
            </a:r>
            <a:r>
              <a:rPr lang="uk-UA" sz="3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пристроях і матеріалах.</a:t>
            </a:r>
            <a:endParaRPr lang="uk-UA" sz="3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D:\Katya\Растова графіка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14290"/>
            <a:ext cx="3643338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868" y="0"/>
            <a:ext cx="5572132" cy="63709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Важливими характеристиками зображення є:</a:t>
            </a:r>
            <a:b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кількість </a:t>
            </a:r>
            <a:r>
              <a:rPr lang="uk-UA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пікселів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- дозвіл. Може вказуватися окремо кількість </a:t>
            </a:r>
            <a:r>
              <a:rPr lang="uk-UA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пікселів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по ширині і висоті (1024 * 768, 640 * 480,...) або ж, рідко, загальна кількість </a:t>
            </a:r>
            <a:r>
              <a:rPr lang="uk-UA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пікселів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(часто вимірюється в </a:t>
            </a:r>
            <a:r>
              <a:rPr lang="uk-UA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мегапікселях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);</a:t>
            </a:r>
            <a:b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кількість використовуваних 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кольорів або 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глибина кольору (ці характеристики мають таку залежність: N = 2I, де N - кількість 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кольорів, 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 I - глибина кольору);</a:t>
            </a:r>
            <a:b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колірний простір (колірна модель) RGB, CMYK, 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XYZ та ін.</a:t>
            </a:r>
            <a:endParaRPr lang="uk-UA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052" name="Picture 4" descr="D:\Katya\Растова графіка\оцеее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3500430" cy="5080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32" y="0"/>
            <a:ext cx="48577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Переваги</a:t>
            </a:r>
            <a:endParaRPr lang="uk-UA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91440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Растрова графіка дозволяє створити (відтворити) практично будь-який малюнок, незалежно від складності, на відміну, наприклад, від векторної, де неможливо точно передати ефект переходу від одного кольору до іншого без втрат у розмірі файлу.</a:t>
            </a:r>
            <a:b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Поширеність - растрова графіка використовується зараз практично скрізь: від маленьких значків до плакатів.</a:t>
            </a:r>
            <a:b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Висока швидкість обробки складних зображень, якщо не потрібно масштабування.</a:t>
            </a:r>
            <a:b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Растрове представлення зображення природно для більшості пристроїв введення-виведення графічної інформації, таких як монітори (за винятком векторних), матричні та струменеві принтери, цифрові фотоапарати, сканери.</a:t>
            </a:r>
            <a:endParaRPr lang="uk-UA" sz="2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74" name="Picture 2" descr="D:\Katya\Растова графіка\квіточчч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643446"/>
            <a:ext cx="4214841" cy="20002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0"/>
            <a:ext cx="3318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Недоліки</a:t>
            </a:r>
            <a:endParaRPr lang="uk-UA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92867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* Великий розмір файлів з ​​простими зображеннями.</a:t>
            </a:r>
            <a:b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Неможливість ідеального масштабування.</a:t>
            </a:r>
            <a:b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     * Неможливість виводу на друк на </a:t>
            </a:r>
            <a:r>
              <a:rPr lang="uk-UA" sz="2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плоттер</a:t>
            </a:r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b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uk-UA" sz="2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Через ці недоліки для зберігання простих малюнків рекомендують замість навіть стислої растрової графіки використовувати векторну графіку.</a:t>
            </a:r>
            <a:endParaRPr lang="uk-UA" sz="2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4099" name="Picture 3" descr="D:\Katya\Растова графіка\ууууууууууууууу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857628"/>
            <a:ext cx="3214710" cy="271464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42852"/>
            <a:ext cx="8643998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Прикладні програми растрової графіки призначені для створення книжкових та журнальних ілюстрацій, обробки </a:t>
            </a:r>
            <a:r>
              <a:rPr lang="uk-UA" sz="2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оцифрованих</a:t>
            </a:r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фотографій, слайдів, відеокадрів, кадрів мультиплікаційних фільмів. Найпопулярнішими прикладними програмами є продукти </a:t>
            </a:r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фірм: </a:t>
            </a:r>
            <a:endParaRPr lang="uk-UA" sz="20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Adobe - </a:t>
            </a:r>
            <a:r>
              <a:rPr lang="en-US" sz="2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PhotoShop</a:t>
            </a:r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</a:p>
          <a:p>
            <a:pPr algn="ctr"/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Corel - </a:t>
            </a:r>
            <a:r>
              <a:rPr lang="en-US" sz="2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PhotoPaint</a:t>
            </a:r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</a:p>
          <a:p>
            <a:pPr algn="ctr"/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Macromedia - </a:t>
            </a:r>
            <a:r>
              <a:rPr lang="en-US" sz="2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FireWorks</a:t>
            </a:r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, </a:t>
            </a:r>
          </a:p>
          <a:p>
            <a:pPr algn="ctr"/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Fractal Design - Painter,</a:t>
            </a:r>
          </a:p>
          <a:p>
            <a:pPr algn="ctr"/>
            <a:r>
              <a:rPr lang="uk-UA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стандартний додаток у </a:t>
            </a:r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Windows - </a:t>
            </a:r>
            <a:r>
              <a:rPr lang="en-US" sz="2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PaintBrush</a:t>
            </a:r>
            <a:r>
              <a:rPr lang="en-US" sz="2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 </a:t>
            </a:r>
            <a:endParaRPr lang="uk-UA" sz="2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5123" name="Picture 3" descr="D:\Katya\Растова графіка\блаблаба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857628"/>
            <a:ext cx="6786610" cy="250033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2071678"/>
            <a:ext cx="5600637" cy="304698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Дякую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за </a:t>
            </a:r>
            <a:r>
              <a:rPr lang="ru-RU" sz="96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увагу</a:t>
            </a:r>
            <a:r>
              <a:rPr lang="ru-RU" sz="9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!</a:t>
            </a:r>
            <a:endParaRPr lang="ru-RU" sz="9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99</TotalTime>
  <Words>153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uzer</dc:creator>
  <cp:lastModifiedBy>uzer</cp:lastModifiedBy>
  <cp:revision>10</cp:revision>
  <dcterms:created xsi:type="dcterms:W3CDTF">2011-04-28T17:47:13Z</dcterms:created>
  <dcterms:modified xsi:type="dcterms:W3CDTF">2011-04-28T19:26:28Z</dcterms:modified>
</cp:coreProperties>
</file>