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219F-C67F-437C-A019-3E3999CA7D90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E2C9F-4708-48AC-9C0E-22603788E7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61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405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087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284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4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0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99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195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524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9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24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2736A-4B6F-45AA-ADE8-F008C2A261FC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FE4F4-E77B-4C8D-9E35-C4B74B04BF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520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775" y="2967335"/>
            <a:ext cx="8668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Програми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миттєвого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обміну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44" y="768818"/>
            <a:ext cx="3441311" cy="1524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2709068" cy="1161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" y="5373216"/>
            <a:ext cx="3783402" cy="7278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12" y="693643"/>
            <a:ext cx="1674850" cy="1674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" y="768818"/>
            <a:ext cx="1641116" cy="17838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080" y="4797152"/>
            <a:ext cx="2089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Виконала: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Учениця 10-А класу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225"/>
            <a:ext cx="9128312" cy="6874360"/>
          </a:xfrm>
        </p:spPr>
      </p:pic>
      <p:sp>
        <p:nvSpPr>
          <p:cNvPr id="5" name="TextBox 4"/>
          <p:cNvSpPr txBox="1"/>
          <p:nvPr/>
        </p:nvSpPr>
        <p:spPr>
          <a:xfrm>
            <a:off x="504383" y="2202748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Skype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- популярний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месенджер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із закритим протоколом. Надає можливість дзвонити на стаціонарні і мобільні телефони, приймати дзвінки. В останніх версіях цього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месенджера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реалізовано функцію «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Відеодзвінок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», за допомогою якої користувачі можуть розмовляти і обмінюватися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повноекранним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відео з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веб-камер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32186" y="545123"/>
            <a:ext cx="3017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SKYPE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70222"/>
            <a:ext cx="5987562" cy="26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8"/>
            <a:ext cx="9135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97878" y="1556238"/>
            <a:ext cx="75580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>
                <a:solidFill>
                  <a:schemeClr val="accent4">
                    <a:lumMod val="50000"/>
                  </a:schemeClr>
                </a:solidFill>
              </a:rPr>
              <a:t>Miranda</a:t>
            </a:r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</a:rPr>
              <a:t> IM</a:t>
            </a:r>
            <a:r>
              <a:rPr lang="uk-UA" sz="2800" i="1" dirty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uk-UA" sz="2800" i="1" dirty="0" err="1">
                <a:solidFill>
                  <a:schemeClr val="accent4">
                    <a:lumMod val="50000"/>
                  </a:schemeClr>
                </a:solidFill>
              </a:rPr>
              <a:t>багатопротокольний</a:t>
            </a:r>
            <a:r>
              <a:rPr lang="uk-UA" sz="28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800" i="1" dirty="0" err="1">
                <a:solidFill>
                  <a:schemeClr val="accent4">
                    <a:lumMod val="50000"/>
                  </a:schemeClr>
                </a:solidFill>
              </a:rPr>
              <a:t>месенджер</a:t>
            </a:r>
            <a:r>
              <a:rPr lang="uk-UA" sz="2800" i="1" dirty="0">
                <a:solidFill>
                  <a:schemeClr val="accent4">
                    <a:lumMod val="50000"/>
                  </a:schemeClr>
                </a:solidFill>
              </a:rPr>
              <a:t> миттєвих повідомлень з відкритим кодом для роботи в Інтернеті або локальній мережі. Підтримує протоколи систем миттєвих повідомлень: ICQ, IRC, </a:t>
            </a:r>
            <a:r>
              <a:rPr lang="uk-UA" sz="2800" i="1" dirty="0" err="1">
                <a:solidFill>
                  <a:schemeClr val="accent4">
                    <a:lumMod val="50000"/>
                  </a:schemeClr>
                </a:solidFill>
              </a:rPr>
              <a:t>Jabber</a:t>
            </a:r>
            <a:r>
              <a:rPr lang="uk-UA" sz="2800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uk-UA" sz="2800" i="1" dirty="0" err="1">
                <a:solidFill>
                  <a:schemeClr val="accent4">
                    <a:lumMod val="50000"/>
                  </a:schemeClr>
                </a:solidFill>
              </a:rPr>
              <a:t>Google</a:t>
            </a:r>
            <a:r>
              <a:rPr lang="uk-UA" sz="28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800" i="1" dirty="0" err="1">
                <a:solidFill>
                  <a:schemeClr val="accent4">
                    <a:lumMod val="50000"/>
                  </a:schemeClr>
                </a:solidFill>
              </a:rPr>
              <a:t>Talk</a:t>
            </a:r>
            <a:r>
              <a:rPr lang="uk-UA" sz="2800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uk-UA" sz="2800" i="1" dirty="0" err="1">
                <a:solidFill>
                  <a:schemeClr val="accent4">
                    <a:lumMod val="50000"/>
                  </a:schemeClr>
                </a:solidFill>
              </a:rPr>
              <a:t>Skype</a:t>
            </a:r>
            <a:r>
              <a:rPr lang="uk-UA" sz="2800" i="1" dirty="0">
                <a:solidFill>
                  <a:schemeClr val="accent4">
                    <a:lumMod val="50000"/>
                  </a:schemeClr>
                </a:solidFill>
              </a:rPr>
              <a:t> та інших.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98938"/>
            <a:ext cx="48074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Miranda</a:t>
            </a:r>
            <a:r>
              <a:rPr lang="uk-UA" sz="7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IM</a:t>
            </a:r>
            <a:endParaRPr lang="ru-RU" sz="7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13642"/>
            <a:ext cx="6984776" cy="244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9" y="20252"/>
            <a:ext cx="9158472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3" y="1844824"/>
            <a:ext cx="45951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>
                <a:solidFill>
                  <a:schemeClr val="accent4">
                    <a:lumMod val="50000"/>
                  </a:schemeClr>
                </a:solidFill>
              </a:rPr>
              <a:t>Google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b="1" i="1" dirty="0" err="1">
                <a:solidFill>
                  <a:schemeClr val="accent4">
                    <a:lumMod val="50000"/>
                  </a:schemeClr>
                </a:solidFill>
              </a:rPr>
              <a:t>Talk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b="1" i="1" dirty="0" err="1">
                <a:solidFill>
                  <a:schemeClr val="accent4">
                    <a:lumMod val="50000"/>
                  </a:schemeClr>
                </a:solidFill>
              </a:rPr>
              <a:t>client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десктопний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IM-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месенджер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Google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Talk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, а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Google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Talk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Gadget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- це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веб-клієнт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, який працює в любому браузері з встановленим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Abobe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Flash-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плагіном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Google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Talk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- це служба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Google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для обміну миттєвими повідомленнями, яка дозволяє спілкуватися за допомогою голосового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чату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і текстових повідомлень.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Google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Talk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 використовує протокол XMPP (Jabber-сумісний) і дозволяє спілкуватися з іншими учасниками мережі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</a:rPr>
              <a:t>Jabber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3823" y="219807"/>
            <a:ext cx="59505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i="1" dirty="0" err="1">
                <a:solidFill>
                  <a:schemeClr val="accent4">
                    <a:lumMod val="50000"/>
                  </a:schemeClr>
                </a:solidFill>
              </a:rPr>
              <a:t>Google</a:t>
            </a:r>
            <a:r>
              <a:rPr lang="uk-UA" sz="54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5400" b="1" i="1" dirty="0" err="1">
                <a:solidFill>
                  <a:schemeClr val="accent4">
                    <a:lumMod val="50000"/>
                  </a:schemeClr>
                </a:solidFill>
              </a:rPr>
              <a:t>Talk</a:t>
            </a:r>
            <a:r>
              <a:rPr lang="uk-UA" sz="54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5400" b="1" i="1" dirty="0" err="1">
                <a:solidFill>
                  <a:schemeClr val="accent4">
                    <a:lumMod val="50000"/>
                  </a:schemeClr>
                </a:solidFill>
              </a:rPr>
              <a:t>client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4954402" cy="49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" y="8792"/>
            <a:ext cx="9143999" cy="6849208"/>
          </a:xfrm>
        </p:spPr>
      </p:pic>
      <p:sp>
        <p:nvSpPr>
          <p:cNvPr id="5" name="TextBox 4"/>
          <p:cNvSpPr txBox="1"/>
          <p:nvPr/>
        </p:nvSpPr>
        <p:spPr>
          <a:xfrm>
            <a:off x="755577" y="2060848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</a:rPr>
              <a:t>VoxOx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</a:rPr>
              <a:t>voxox.com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) - сучасний і перспективний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</a:rPr>
              <a:t>мультипротокольний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</a:rPr>
              <a:t>месенджер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 з відкритим початковим кодом, який підтримує протоколи ICQ,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</a:rPr>
              <a:t>Jabber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, MSN,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</a:rPr>
              <a:t>Yahoo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! Messenger та інші.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</a:rPr>
              <a:t>VoxOx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 містить багато корисних функцій і складає конкуренцію для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</a:rPr>
              <a:t>Skype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22031"/>
            <a:ext cx="25253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dirty="0" err="1">
                <a:solidFill>
                  <a:schemeClr val="tx2">
                    <a:lumMod val="75000"/>
                  </a:schemeClr>
                </a:solidFill>
              </a:rPr>
              <a:t>VoxOx</a:t>
            </a:r>
            <a:endParaRPr lang="uk-U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2959954" cy="23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2" y="444"/>
            <a:ext cx="9191191" cy="6857555"/>
          </a:xfrm>
        </p:spPr>
      </p:pic>
      <p:sp>
        <p:nvSpPr>
          <p:cNvPr id="3" name="Прямоугольник 2"/>
          <p:cNvSpPr/>
          <p:nvPr/>
        </p:nvSpPr>
        <p:spPr>
          <a:xfrm>
            <a:off x="1302518" y="2967335"/>
            <a:ext cx="65389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Дякую</a:t>
            </a:r>
            <a:r>
              <a:rPr lang="ru-RU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 </a:t>
            </a:r>
            <a:r>
              <a:rPr lang="ru-RU" sz="7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увагу</a:t>
            </a:r>
            <a:r>
              <a:rPr lang="ru-RU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!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6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14"/>
            <a:ext cx="9150905" cy="6908195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260649"/>
            <a:ext cx="52901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Зміст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2204864"/>
            <a:ext cx="658276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sz="2400" i="1" dirty="0" smtClean="0">
                <a:solidFill>
                  <a:schemeClr val="bg1"/>
                </a:solidFill>
              </a:rPr>
              <a:t>Що таке </a:t>
            </a:r>
            <a:r>
              <a:rPr lang="en-US" sz="2400" i="1" dirty="0" smtClean="0">
                <a:solidFill>
                  <a:schemeClr val="bg1"/>
                </a:solidFill>
              </a:rPr>
              <a:t>IM-</a:t>
            </a:r>
            <a:r>
              <a:rPr lang="uk-UA" sz="2400" i="1" dirty="0" smtClean="0">
                <a:solidFill>
                  <a:schemeClr val="bg1"/>
                </a:solidFill>
              </a:rPr>
              <a:t>служба?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i="1" dirty="0" smtClean="0">
                <a:solidFill>
                  <a:schemeClr val="bg1"/>
                </a:solidFill>
              </a:rPr>
              <a:t>Яку функції має </a:t>
            </a:r>
            <a:r>
              <a:rPr lang="en-US" sz="2400" i="1" dirty="0" smtClean="0">
                <a:solidFill>
                  <a:schemeClr val="bg1"/>
                </a:solidFill>
              </a:rPr>
              <a:t>IM</a:t>
            </a:r>
            <a:r>
              <a:rPr lang="uk-UA" sz="2400" i="1" dirty="0" err="1" smtClean="0">
                <a:solidFill>
                  <a:schemeClr val="bg1"/>
                </a:solidFill>
              </a:rPr>
              <a:t>-служба</a:t>
            </a:r>
            <a:r>
              <a:rPr lang="uk-UA" sz="2400" i="1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i="1" dirty="0" err="1" smtClean="0">
                <a:solidFill>
                  <a:schemeClr val="bg1"/>
                </a:solidFill>
              </a:rPr>
              <a:t>Що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таке</a:t>
            </a:r>
            <a:r>
              <a:rPr lang="ru-RU" sz="2400" i="1" dirty="0" smtClean="0">
                <a:solidFill>
                  <a:schemeClr val="bg1"/>
                </a:solidFill>
              </a:rPr>
              <a:t> служба </a:t>
            </a:r>
            <a:r>
              <a:rPr lang="ru-RU" sz="2400" i="1" dirty="0" err="1" smtClean="0">
                <a:solidFill>
                  <a:schemeClr val="bg1"/>
                </a:solidFill>
              </a:rPr>
              <a:t>миттэвого</a:t>
            </a:r>
            <a:r>
              <a:rPr lang="ru-RU" sz="2400" i="1" dirty="0" smtClean="0">
                <a:solidFill>
                  <a:schemeClr val="bg1"/>
                </a:solidFill>
              </a:rPr>
              <a:t> об</a:t>
            </a:r>
            <a:r>
              <a:rPr lang="uk-UA" sz="2400" i="1" dirty="0" smtClean="0">
                <a:solidFill>
                  <a:schemeClr val="bg1"/>
                </a:solidFill>
              </a:rPr>
              <a:t>міну?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i="1" dirty="0" smtClean="0">
                <a:solidFill>
                  <a:schemeClr val="bg1"/>
                </a:solidFill>
              </a:rPr>
              <a:t>Яку складові служби миттєвого обміну?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i="1" dirty="0" smtClean="0">
                <a:solidFill>
                  <a:schemeClr val="bg1"/>
                </a:solidFill>
              </a:rPr>
              <a:t>Яку є сучасні мережі обміну повідомленнями?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i="1" dirty="0" smtClean="0">
                <a:solidFill>
                  <a:schemeClr val="bg1"/>
                </a:solidFill>
              </a:rPr>
              <a:t>Яку є клієнтські програми?</a:t>
            </a:r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      </a:t>
            </a:r>
            <a:r>
              <a:rPr lang="uk-UA" sz="2400" i="1" dirty="0" smtClean="0">
                <a:solidFill>
                  <a:schemeClr val="bg1"/>
                </a:solidFill>
              </a:rPr>
              <a:t>Популярні </a:t>
            </a:r>
            <a:r>
              <a:rPr lang="uk-UA" sz="2400" i="1" dirty="0" err="1" smtClean="0">
                <a:solidFill>
                  <a:schemeClr val="bg1"/>
                </a:solidFill>
              </a:rPr>
              <a:t>месенджери</a:t>
            </a:r>
            <a:endParaRPr lang="uk-UA" sz="2400" i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i="1" dirty="0" smtClean="0">
                <a:solidFill>
                  <a:schemeClr val="bg1"/>
                </a:solidFill>
              </a:rPr>
              <a:t>Skype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i="1" dirty="0" smtClean="0">
                <a:solidFill>
                  <a:schemeClr val="bg1"/>
                </a:solidFill>
              </a:rPr>
              <a:t>Miranda 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i="1" dirty="0" smtClean="0">
                <a:solidFill>
                  <a:schemeClr val="bg1"/>
                </a:solidFill>
              </a:rPr>
              <a:t>Google talk client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i="1" dirty="0" err="1" smtClean="0">
                <a:solidFill>
                  <a:schemeClr val="bg1"/>
                </a:solidFill>
              </a:rPr>
              <a:t>VoXoX</a:t>
            </a:r>
            <a:endParaRPr lang="en-US" sz="2400" i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uk-UA" dirty="0" smtClean="0"/>
          </a:p>
          <a:p>
            <a:endParaRPr lang="uk-UA" dirty="0" smtClean="0"/>
          </a:p>
          <a:p>
            <a:pPr marL="285750" indent="-285750">
              <a:buFont typeface="Wingdings" pitchFamily="2" charset="2"/>
              <a:buChar char="§"/>
            </a:pPr>
            <a:endParaRPr lang="uk-UA" dirty="0" smtClean="0"/>
          </a:p>
          <a:p>
            <a:pPr marL="285750" indent="-285750">
              <a:buFont typeface="Wingdings" pitchFamily="2" charset="2"/>
              <a:buChar char="§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15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806" cy="6860412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476672"/>
            <a:ext cx="6690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Що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таке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IM-</a:t>
            </a:r>
            <a:r>
              <a:rPr lang="uk-U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служба?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82588"/>
            <a:ext cx="7894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Клієнтські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програми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служб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миттєвого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обміну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повідомленнями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називають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ІМ-</a:t>
            </a:r>
            <a:r>
              <a:rPr lang="ru-RU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месенджерами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(англ.</a:t>
            </a: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messenger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кур'єр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посланець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 з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Інтернет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-пейджерами</a:t>
            </a:r>
          </a:p>
          <a:p>
            <a:pPr indent="361950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Для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кожної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мережі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створено свою </a:t>
            </a:r>
            <a:r>
              <a:rPr lang="ru-RU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клієнтську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програму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ICQ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Wincwm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Live Messenger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Yahoo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!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Messenger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Skype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та </a:t>
            </a:r>
            <a:r>
              <a:rPr lang="ru-RU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indent="361950"/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Крім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того,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існують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багато-протокольні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месенджери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використовуються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обміну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повідомленями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клієнтами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ІМ-мереж,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наприклад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QIP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Miranda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Trillian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та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91887"/>
            <a:ext cx="3438418" cy="28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7" y="10906"/>
            <a:ext cx="9172845" cy="6876029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106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функції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має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-служба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23376"/>
            <a:ext cx="60177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сервером </a:t>
            </a:r>
            <a:r>
              <a:rPr lang="ru-RU" dirty="0" err="1" smtClean="0"/>
              <a:t>служби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реєстрація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визначення</a:t>
            </a:r>
            <a:r>
              <a:rPr lang="ru-RU" dirty="0" smtClean="0"/>
              <a:t> та </a:t>
            </a:r>
            <a:r>
              <a:rPr lang="ru-RU" dirty="0" err="1" smtClean="0"/>
              <a:t>відображення</a:t>
            </a:r>
            <a:r>
              <a:rPr lang="ru-RU" dirty="0" smtClean="0"/>
              <a:t> стану </a:t>
            </a:r>
            <a:r>
              <a:rPr lang="ru-RU" dirty="0" err="1" smtClean="0"/>
              <a:t>зареєстрованих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у </a:t>
            </a:r>
            <a:r>
              <a:rPr lang="ru-RU" dirty="0" err="1" smtClean="0"/>
              <a:t>мережі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введення</a:t>
            </a:r>
            <a:r>
              <a:rPr lang="ru-RU" dirty="0" smtClean="0"/>
              <a:t>, </a:t>
            </a:r>
            <a:r>
              <a:rPr lang="ru-RU" dirty="0" err="1" smtClean="0"/>
              <a:t>передавання</a:t>
            </a:r>
            <a:r>
              <a:rPr lang="ru-RU" dirty="0" smtClean="0"/>
              <a:t> та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оповіщення</a:t>
            </a:r>
            <a:r>
              <a:rPr lang="ru-RU" dirty="0" smtClean="0"/>
              <a:t> про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формування</a:t>
            </a:r>
            <a:r>
              <a:rPr lang="ru-RU" dirty="0" smtClean="0"/>
              <a:t> та </a:t>
            </a:r>
            <a:r>
              <a:rPr lang="ru-RU" dirty="0" err="1" smtClean="0"/>
              <a:t>впорядкування</a:t>
            </a:r>
            <a:r>
              <a:rPr lang="ru-RU" dirty="0" smtClean="0"/>
              <a:t>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нагадування</a:t>
            </a:r>
            <a:r>
              <a:rPr lang="ru-RU" dirty="0" smtClean="0"/>
              <a:t> про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з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співрозмовником</a:t>
            </a:r>
            <a:r>
              <a:rPr lang="ru-RU" dirty="0" smtClean="0"/>
              <a:t>;	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у </a:t>
            </a:r>
            <a:r>
              <a:rPr lang="ru-RU" dirty="0" err="1" smtClean="0"/>
              <a:t>мережі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конференцій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пересилання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дзвінків</a:t>
            </a:r>
            <a:r>
              <a:rPr lang="ru-RU" dirty="0" smtClean="0"/>
              <a:t> на </a:t>
            </a:r>
            <a:r>
              <a:rPr lang="ru-RU" dirty="0" err="1" smtClean="0"/>
              <a:t>стаціонарні</a:t>
            </a:r>
            <a:r>
              <a:rPr lang="ru-RU" dirty="0" smtClean="0"/>
              <a:t> та </a:t>
            </a:r>
            <a:r>
              <a:rPr lang="ru-RU" dirty="0" err="1" smtClean="0"/>
              <a:t>мобільні</a:t>
            </a:r>
            <a:r>
              <a:rPr lang="ru-RU" dirty="0" smtClean="0"/>
              <a:t> </a:t>
            </a:r>
            <a:r>
              <a:rPr lang="ru-RU" dirty="0" err="1" smtClean="0"/>
              <a:t>телефони</a:t>
            </a:r>
            <a:r>
              <a:rPr lang="ru-RU" dirty="0" smtClean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відправлення</a:t>
            </a:r>
            <a:r>
              <a:rPr lang="ru-RU" dirty="0" smtClean="0"/>
              <a:t> </a:t>
            </a:r>
            <a:r>
              <a:rPr lang="en-US" dirty="0" smtClean="0"/>
              <a:t>SMS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Short Message Service</a:t>
            </a:r>
            <a:r>
              <a:rPr lang="ru-RU" i="1" dirty="0" smtClean="0"/>
              <a:t> -</a:t>
            </a:r>
            <a:r>
              <a:rPr lang="ru-RU" dirty="0" smtClean="0"/>
              <a:t> служба коротка </a:t>
            </a:r>
            <a:r>
              <a:rPr lang="ru-RU" dirty="0" err="1" smtClean="0"/>
              <a:t>повідомлень</a:t>
            </a:r>
            <a:r>
              <a:rPr lang="ru-RU" dirty="0" smtClean="0"/>
              <a:t>);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у </a:t>
            </a:r>
            <a:r>
              <a:rPr lang="ru-RU" dirty="0" err="1" smtClean="0"/>
              <a:t>зареєстрованих</a:t>
            </a:r>
            <a:r>
              <a:rPr lang="ru-RU" dirty="0" smtClean="0"/>
              <a:t> </a:t>
            </a:r>
            <a:r>
              <a:rPr lang="ru-RU" dirty="0" err="1" smtClean="0"/>
              <a:t>поштовкі</a:t>
            </a:r>
            <a:r>
              <a:rPr lang="ru-RU" dirty="0" smtClean="0"/>
              <a:t> </a:t>
            </a:r>
            <a:r>
              <a:rPr lang="ru-RU" dirty="0" err="1" smtClean="0"/>
              <a:t>скриньках</a:t>
            </a:r>
            <a:endParaRPr lang="ru-RU" dirty="0" smtClean="0"/>
          </a:p>
          <a:p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87126"/>
            <a:ext cx="3970874" cy="39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" y="-5009"/>
            <a:ext cx="9143999" cy="6863009"/>
          </a:xfrm>
        </p:spPr>
      </p:pic>
      <p:sp>
        <p:nvSpPr>
          <p:cNvPr id="5" name="Прямоугольник 4"/>
          <p:cNvSpPr/>
          <p:nvPr/>
        </p:nvSpPr>
        <p:spPr>
          <a:xfrm>
            <a:off x="79131" y="263769"/>
            <a:ext cx="9000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Служби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миттєвого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обміну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564904"/>
            <a:ext cx="829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Наймолодші  телекомунікаційні служби Інтернету.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Забезпечують передавання та отримання повідомлень в режимі реального часу (інтерактивне спілкування)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18" y="3179676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58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371518" y="260647"/>
            <a:ext cx="9067110" cy="1796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складові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служби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миттєвого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обміну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63691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ідентифікації користувачів </a:t>
            </a:r>
            <a:r>
              <a:rPr lang="uk-UA" sz="2400" dirty="0" smtClean="0">
                <a:solidFill>
                  <a:srgbClr val="00B050"/>
                </a:solidFill>
              </a:rPr>
              <a:t>– здійснює реєстрацію користувачів.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обліку стану клієнта </a:t>
            </a:r>
            <a:r>
              <a:rPr lang="uk-UA" sz="2400" dirty="0">
                <a:solidFill>
                  <a:srgbClr val="00B050"/>
                </a:solidFill>
              </a:rPr>
              <a:t>– перевіряє присутність (відсутність користувача в мережі)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доставки повідомлень </a:t>
            </a:r>
            <a:r>
              <a:rPr lang="uk-UA" sz="2400" dirty="0">
                <a:solidFill>
                  <a:srgbClr val="00B050"/>
                </a:solidFill>
              </a:rPr>
              <a:t>– надсилає повідомлення адресатам.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09" y="4419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49209"/>
          </a:xfrm>
        </p:spPr>
      </p:pic>
      <p:sp>
        <p:nvSpPr>
          <p:cNvPr id="5" name="Прямоугольник 4"/>
          <p:cNvSpPr/>
          <p:nvPr/>
        </p:nvSpPr>
        <p:spPr>
          <a:xfrm>
            <a:off x="251521" y="260648"/>
            <a:ext cx="89364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Сучасні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мережі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обміну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повідомленнями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1" y="2636912"/>
            <a:ext cx="40715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en-US" sz="3600" dirty="0" smtClean="0"/>
              <a:t>Skype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en-US" sz="3600" dirty="0" smtClean="0"/>
              <a:t>ICQ </a:t>
            </a:r>
            <a:endParaRPr lang="uk-UA" sz="3600" dirty="0" smtClean="0"/>
          </a:p>
          <a:p>
            <a:pPr marL="571500" indent="-571500">
              <a:buFont typeface="Courier New" pitchFamily="49" charset="0"/>
              <a:buChar char="o"/>
            </a:pPr>
            <a:r>
              <a:rPr lang="en-US" sz="3600" dirty="0" smtClean="0"/>
              <a:t>MSN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en-US" sz="3600" dirty="0" smtClean="0"/>
              <a:t>Google talk</a:t>
            </a:r>
            <a:endParaRPr lang="uk-UA" sz="3600" dirty="0" smtClean="0"/>
          </a:p>
          <a:p>
            <a:pPr marL="571500" indent="-571500">
              <a:buFont typeface="Courier New" pitchFamily="49" charset="0"/>
              <a:buChar char="o"/>
            </a:pPr>
            <a:r>
              <a:rPr lang="en-US" sz="3600" dirty="0" smtClean="0"/>
              <a:t>Yahoo Messenger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2202119" cy="2202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97152"/>
            <a:ext cx="3203188" cy="18157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76" y="2014974"/>
            <a:ext cx="2189402" cy="23797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9" y="5429599"/>
            <a:ext cx="2944530" cy="1304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09563"/>
            <a:ext cx="1993357" cy="19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0"/>
            <a:ext cx="9152792" cy="6858000"/>
          </a:xfrm>
        </p:spPr>
      </p:pic>
      <p:sp>
        <p:nvSpPr>
          <p:cNvPr id="3" name="TextBox 2"/>
          <p:cNvSpPr txBox="1"/>
          <p:nvPr/>
        </p:nvSpPr>
        <p:spPr>
          <a:xfrm>
            <a:off x="755576" y="2636912"/>
            <a:ext cx="70674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uk-UA" sz="3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Багатопротокольні</a:t>
            </a:r>
            <a:r>
              <a:rPr lang="uk-UA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3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месенджери</a:t>
            </a:r>
            <a:r>
              <a:rPr lang="uk-UA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які дозволяють спілкуватися між клієнтами різних мереж служби миттєвих повідомлень 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QIP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Miranda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Trillian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Meebo</a:t>
            </a:r>
            <a:endParaRPr lang="ru-RU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054" y="263768"/>
            <a:ext cx="872542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Клієнтські програми (</a:t>
            </a:r>
            <a:r>
              <a:rPr lang="uk-UA" sz="6000" b="1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інтернет-пейджери</a:t>
            </a:r>
            <a:r>
              <a:rPr lang="uk-UA" sz="6000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endParaRPr lang="ru-RU" sz="60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39348" y="29673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7" y="2564904"/>
            <a:ext cx="2181323" cy="1983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4365104"/>
            <a:ext cx="2968137" cy="1272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60" y="5490173"/>
            <a:ext cx="3273669" cy="1145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04026"/>
            <a:ext cx="3088602" cy="5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1" y="0"/>
            <a:ext cx="9190747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52854" y="1143000"/>
            <a:ext cx="84994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Популярні </a:t>
            </a:r>
            <a:r>
              <a:rPr lang="uk-UA" sz="6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месенджери</a:t>
            </a:r>
            <a:endParaRPr lang="uk-UA" sz="6600" b="1" i="1" dirty="0"/>
          </a:p>
        </p:txBody>
      </p:sp>
    </p:spTree>
    <p:extLst>
      <p:ext uri="{BB962C8B-B14F-4D97-AF65-F5344CB8AC3E}">
        <p14:creationId xmlns:p14="http://schemas.microsoft.com/office/powerpoint/2010/main" val="6970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477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9</cp:revision>
  <dcterms:created xsi:type="dcterms:W3CDTF">2013-04-13T15:33:23Z</dcterms:created>
  <dcterms:modified xsi:type="dcterms:W3CDTF">2013-04-14T06:14:34Z</dcterms:modified>
</cp:coreProperties>
</file>