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7" r:id="rId8"/>
    <p:sldId id="273" r:id="rId9"/>
    <p:sldId id="274" r:id="rId10"/>
    <p:sldId id="268" r:id="rId11"/>
    <p:sldId id="269" r:id="rId12"/>
    <p:sldId id="270" r:id="rId13"/>
    <p:sldId id="271" r:id="rId14"/>
    <p:sldId id="276" r:id="rId15"/>
    <p:sldId id="277" r:id="rId16"/>
    <p:sldId id="278" r:id="rId17"/>
    <p:sldId id="285" r:id="rId18"/>
    <p:sldId id="281" r:id="rId19"/>
    <p:sldId id="282" r:id="rId20"/>
    <p:sldId id="284" r:id="rId21"/>
    <p:sldId id="286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CCB-9025-4ECB-9233-808CA73FA26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F6BC-504D-487E-B6AD-6E5FE98E9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5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CCB-9025-4ECB-9233-808CA73FA26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F6BC-504D-487E-B6AD-6E5FE98E9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0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CCB-9025-4ECB-9233-808CA73FA26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F6BC-504D-487E-B6AD-6E5FE98E9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9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CCB-9025-4ECB-9233-808CA73FA26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F6BC-504D-487E-B6AD-6E5FE98E9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CCB-9025-4ECB-9233-808CA73FA26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F6BC-504D-487E-B6AD-6E5FE98E9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4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CCB-9025-4ECB-9233-808CA73FA26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F6BC-504D-487E-B6AD-6E5FE98E9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7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CCB-9025-4ECB-9233-808CA73FA26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F6BC-504D-487E-B6AD-6E5FE98E9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CCB-9025-4ECB-9233-808CA73FA26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F6BC-504D-487E-B6AD-6E5FE98E9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4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CCB-9025-4ECB-9233-808CA73FA26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F6BC-504D-487E-B6AD-6E5FE98E9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9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CCB-9025-4ECB-9233-808CA73FA26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F6BC-504D-487E-B6AD-6E5FE98E9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8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DCCB-9025-4ECB-9233-808CA73FA26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7F6BC-504D-487E-B6AD-6E5FE98E9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9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ADCCB-9025-4ECB-9233-808CA73FA264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7F6BC-504D-487E-B6AD-6E5FE98E9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0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ym075.edusite.ru/" TargetMode="External"/><Relationship Id="rId7" Type="http://schemas.openxmlformats.org/officeDocument/2006/relationships/hyperlink" Target="http://images.yandex.ua/" TargetMode="External"/><Relationship Id="rId2" Type="http://schemas.openxmlformats.org/officeDocument/2006/relationships/hyperlink" Target="http://ru.wikipedia.org/wi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seweb.ru/diz/obzor7.htm" TargetMode="External"/><Relationship Id="rId5" Type="http://schemas.openxmlformats.org/officeDocument/2006/relationships/hyperlink" Target="http://azbez.com/safety/internet" TargetMode="External"/><Relationship Id="rId4" Type="http://schemas.openxmlformats.org/officeDocument/2006/relationships/hyperlink" Target="http://www.zenon.net/support/security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Безопасный интернет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437112"/>
            <a:ext cx="6400800" cy="1536576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ченицы 10-Б класса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Жилавской Екатерины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5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№1(пароли)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3178696" cy="46413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smtClean="0"/>
              <a:t>Не сохраняйте пароль на своем жестком диске.</a:t>
            </a:r>
          </a:p>
          <a:p>
            <a:pPr marL="0" indent="0">
              <a:buNone/>
            </a:pPr>
            <a:r>
              <a:rPr lang="ru-RU" sz="2000" dirty="0" smtClean="0"/>
              <a:t>Не высылайте никому пароли от ваших аккаунтов.</a:t>
            </a:r>
          </a:p>
          <a:p>
            <a:pPr marL="0" indent="0">
              <a:buNone/>
            </a:pPr>
            <a:r>
              <a:rPr lang="ru-RU" sz="2000" dirty="0" smtClean="0"/>
              <a:t> Не используйте простые пароли. Такой пароль будет взломан программой для перебора паролей за считанные секунды. Не используйте короткие пароли, не используйте в качестве паролей слова, которые есть в словаре. Не используйте один и тот же пароль на все случаи жизни.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753168" cy="474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321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№2(протоколы)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2818656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</a:t>
            </a:r>
            <a:r>
              <a:rPr lang="ru-RU" sz="2000" dirty="0" smtClean="0"/>
              <a:t>тоит удалить неиспользуемые сетевые протоколы. 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87" y="2564904"/>
            <a:ext cx="6707117" cy="392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36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№3(совместное использование дисков и принтеров)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</a:t>
            </a:r>
            <a:r>
              <a:rPr lang="ru-RU" sz="2000" dirty="0" smtClean="0"/>
              <a:t>тоит отключить совместное использование дисков и принтеров на вашем компьютере, убрав соответствующие галочки в разделе 'Доступ к файлам и принтерам'.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5748066" cy="427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37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№4(пользование мошенниками вашим интернетом)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Если вы заподозрили, что кто-то пользуется интернетом за ваш счет под вашими учетными данными, стоит немедленно зайти на Сервер Статистики и поменять себе пароль. После этого злоумышленник более не сможет работать в сети. 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628800"/>
            <a:ext cx="5519975" cy="439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22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Правило №5(антивирусные системы)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29523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Установите антивирусное и антишпионское ПО. Антивирусные программы должны быть свежими и регулярно скачивать базы с обновлениями через интернет.</a:t>
            </a:r>
          </a:p>
          <a:p>
            <a:pPr marL="0" indent="0">
              <a:buNone/>
            </a:pPr>
            <a:r>
              <a:rPr lang="ru-RU" sz="2000" dirty="0" smtClean="0"/>
              <a:t>Одними из лучших антивирусных программ являются  антивирус Касперского или </a:t>
            </a:r>
            <a:r>
              <a:rPr lang="ru-RU" sz="2000" dirty="0" err="1" smtClean="0"/>
              <a:t>Doctor</a:t>
            </a:r>
            <a:r>
              <a:rPr lang="ru-RU" sz="2000" dirty="0" smtClean="0"/>
              <a:t> </a:t>
            </a:r>
            <a:r>
              <a:rPr lang="ru-RU" sz="2000" dirty="0" err="1" smtClean="0"/>
              <a:t>Web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72348"/>
            <a:ext cx="2868563" cy="3524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75892"/>
            <a:ext cx="3623177" cy="272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103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№6(обновления)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Своевременно скачивайте и устанавливайте все критические обновления для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, </a:t>
            </a:r>
            <a:r>
              <a:rPr lang="ru-RU" sz="2000" dirty="0" err="1" smtClean="0"/>
              <a:t>Internet</a:t>
            </a:r>
            <a:r>
              <a:rPr lang="ru-RU" sz="2000" dirty="0" smtClean="0"/>
              <a:t> </a:t>
            </a:r>
            <a:r>
              <a:rPr lang="ru-RU" sz="2000" dirty="0" err="1" smtClean="0"/>
              <a:t>Explorer</a:t>
            </a:r>
            <a:r>
              <a:rPr lang="ru-RU" sz="2000" dirty="0" smtClean="0"/>
              <a:t> и т. п. 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40942"/>
            <a:ext cx="4392488" cy="517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912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№7(удаление лишнего)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13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Не устанавливайте или удалите лишние ненужные службы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, которые не используете, например, службу доступа к файлам и принтерам и т. п. Это ограничит возможности хакеров по доступу к вашему компьютеру. </a:t>
            </a: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04" y="2415702"/>
            <a:ext cx="5688632" cy="425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463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Правило №8(подозрительные письма)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Не открывайте подозрительные письма странного происхождения, не поддавайтесь на содержащиеся в них сомнительные предложения лёгкого заработка, не открывайте прикреплённые к письмам подозрительные файлы и не переходите по содержащимся в них подозрительным ссылкам.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5786126" cy="3840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100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№9(в общественном месте пользования интернетом)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Будьте осторожны при выходе в интернет из мест общего пользования (например, интернет-кафе), а также при использовании прокси-серверов. Пароли, который вы вводите, в этом случае, с большей вероятностью могут быть украдены.</a:t>
            </a: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5294156" cy="360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562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№10(электронные платёжные системы)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При использовании электронных платёжных систем типа </a:t>
            </a:r>
            <a:r>
              <a:rPr lang="ru-RU" sz="2000" dirty="0" err="1" smtClean="0"/>
              <a:t>webmoney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яндекс</a:t>
            </a:r>
            <a:r>
              <a:rPr lang="ru-RU" sz="2000" dirty="0" smtClean="0"/>
              <a:t>-деньги, работа с ними через веб-интерфейс является менее безопасной, чем если вы скачаете и установите специальную программу (</a:t>
            </a:r>
            <a:r>
              <a:rPr lang="ru-RU" sz="2000" dirty="0" err="1" smtClean="0"/>
              <a:t>webmoney</a:t>
            </a:r>
            <a:r>
              <a:rPr lang="ru-RU" sz="2000" dirty="0" smtClean="0"/>
              <a:t> </a:t>
            </a:r>
            <a:r>
              <a:rPr lang="ru-RU" sz="2000" dirty="0" err="1" smtClean="0"/>
              <a:t>keeper</a:t>
            </a:r>
            <a:r>
              <a:rPr lang="ru-RU" sz="2000" dirty="0" smtClean="0"/>
              <a:t> или интернет-кошелёк для </a:t>
            </a:r>
            <a:r>
              <a:rPr lang="ru-RU" sz="2000" dirty="0" err="1" smtClean="0"/>
              <a:t>яндекса</a:t>
            </a:r>
            <a:r>
              <a:rPr lang="ru-RU" sz="2000" dirty="0" smtClean="0"/>
              <a:t>). </a:t>
            </a:r>
            <a:endParaRPr lang="ru-RU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03" y="1911794"/>
            <a:ext cx="5599419" cy="400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981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Цель</a:t>
            </a:r>
          </a:p>
          <a:p>
            <a:r>
              <a:rPr lang="ru-RU" dirty="0" smtClean="0"/>
              <a:t>Интернет</a:t>
            </a:r>
          </a:p>
          <a:p>
            <a:r>
              <a:rPr lang="ru-RU" dirty="0" smtClean="0"/>
              <a:t>Интернет в жизни людей</a:t>
            </a:r>
          </a:p>
          <a:p>
            <a:r>
              <a:rPr lang="ru-RU" dirty="0" smtClean="0"/>
              <a:t>Что такое безопасный Интернет</a:t>
            </a:r>
          </a:p>
          <a:p>
            <a:r>
              <a:rPr lang="ru-RU" dirty="0" smtClean="0"/>
              <a:t>Средства самостоятельной защиты пользователей в Интернете</a:t>
            </a:r>
          </a:p>
          <a:p>
            <a:r>
              <a:rPr lang="ru-RU" dirty="0" smtClean="0"/>
              <a:t>Нарушение безопасности</a:t>
            </a:r>
          </a:p>
          <a:p>
            <a:r>
              <a:rPr lang="ru-RU" dirty="0" smtClean="0"/>
              <a:t>Коммуникационные риски</a:t>
            </a:r>
          </a:p>
          <a:p>
            <a:r>
              <a:rPr lang="ru-RU" dirty="0" smtClean="0"/>
              <a:t>Правила по безопасному использованию Интернета(1-11)</a:t>
            </a:r>
          </a:p>
          <a:p>
            <a:r>
              <a:rPr lang="ru-RU" dirty="0"/>
              <a:t>В</a:t>
            </a:r>
            <a:r>
              <a:rPr lang="ru-RU" dirty="0" smtClean="0"/>
              <a:t>ывод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697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№11(проверка траффика)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Даже если у вас безлимитный доступ, всё равно следите за траффиком - его непонятное возрастание может быть свидетельством активности вредоносной программы, а также отключайте соединение с интернетом тогда, когда оно не используется. 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5574156" cy="340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24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53931"/>
            <a:ext cx="8568952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Соблюдая все эти правила вы сможете обезопасить свой компьютер и Интернет от не желаемых ситуаций(заражением вирусами, взломами и т.д.).</a:t>
            </a:r>
            <a:endParaRPr lang="ru-RU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059452"/>
            <a:ext cx="5999187" cy="4494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0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сайты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http://ru.wikipedia.org/wiki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http://www.gym075.edusite.ru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http://www.zenon.net/support/security.html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http://azbez.com/safety/internet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http://wseweb.ru/diz/obzor7.htm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http://images.yandex.ua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1837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48471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00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интернете  есть много мошенников, которым ни чего не стоит взломать вашу страничку, по этому надо знать про безопасность в интернете. К тому же через Интернет может попасть в систему компьютерный вирус. По этому я хочу вас ознакомить с основными правилами безопасности.</a:t>
            </a:r>
            <a:endParaRPr lang="ru-RU" i="1" dirty="0">
              <a:solidFill>
                <a:srgbClr val="0000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741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- всемирная система объединённых компьютерных сетей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994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в жизни людей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Абсолютное большинство респондентов (96%) выходят в Интернет каждый день и пользуются им в среднем около 5 часов. Интернет для активного пользователя - это в большей степени информационная база и электронная библиотека.</a:t>
            </a:r>
            <a:endParaRPr lang="ru-RU" sz="2000" dirty="0"/>
          </a:p>
        </p:txBody>
      </p:sp>
      <p:pic>
        <p:nvPicPr>
          <p:cNvPr id="1027" name="Picture 3" descr="C:\Users\Пользователь\Desktop\krasnoyarsk-pomogu_kupit_kompyuter_ili_noutbuk_1395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5383076" cy="390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9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безопасный 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29626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Большинство респондентов (88%) вкладывают в понятие "безопасный Интернет" защиту от вирусов, вредоносных программ, 70% - защиту от взлома личной информации, 54% - защиту от спама, и практически половина (45%) опрошенных понимает "безопасный Интернет" как защиту детей от нежелательной информации.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5442181" cy="408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1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Средства самостоятельной защиты пользователей в Интернете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50% опрошенных  - используют базовые средства безопасности.</a:t>
            </a:r>
          </a:p>
          <a:p>
            <a:pPr marL="0" indent="0">
              <a:buNone/>
            </a:pPr>
            <a:r>
              <a:rPr lang="ru-RU" sz="2000" dirty="0" smtClean="0"/>
              <a:t> 55% - считают, что обеспечивать безопасность в Интернете самостоятельно довольно сложно.   </a:t>
            </a:r>
          </a:p>
          <a:p>
            <a:pPr marL="0" indent="0">
              <a:buNone/>
            </a:pPr>
            <a:r>
              <a:rPr lang="ru-RU" sz="2000" dirty="0" smtClean="0"/>
              <a:t>4% - респондентов решают проблемы по мере поступления.</a:t>
            </a:r>
          </a:p>
          <a:p>
            <a:pPr marL="0" indent="0">
              <a:buNone/>
            </a:pPr>
            <a:r>
              <a:rPr lang="ru-RU" sz="2000" dirty="0" smtClean="0"/>
              <a:t> 93% - отмечают основными средствами безопасности антивирусные программы.</a:t>
            </a:r>
            <a:endParaRPr lang="ru-RU" sz="2000" dirty="0"/>
          </a:p>
        </p:txBody>
      </p:sp>
      <p:pic>
        <p:nvPicPr>
          <p:cNvPr id="4098" name="Picture 2" descr="C:\Users\Пользователь\Desktop\1313104178_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867381"/>
            <a:ext cx="5256585" cy="350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10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Нарушение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2520280" cy="28697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Вирусы, </a:t>
            </a:r>
          </a:p>
          <a:p>
            <a:r>
              <a:rPr lang="ru-RU" sz="2000" dirty="0" smtClean="0"/>
              <a:t>трояны, </a:t>
            </a:r>
          </a:p>
          <a:p>
            <a:r>
              <a:rPr lang="ru-RU" sz="2000" dirty="0" smtClean="0"/>
              <a:t>нежелательная почта (Спам), </a:t>
            </a:r>
          </a:p>
          <a:p>
            <a:r>
              <a:rPr lang="ru-RU" sz="2000" dirty="0" smtClean="0"/>
              <a:t>онлайн мошенничества.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412776"/>
            <a:ext cx="5730213" cy="4297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527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Коммуникационные риски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Незаконный контакт, </a:t>
            </a:r>
          </a:p>
          <a:p>
            <a:r>
              <a:rPr lang="ru-RU" sz="2000" dirty="0" smtClean="0"/>
              <a:t>киберпреследование (угрозы, сексуальные домогательства с использованием информационных технологий).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844824"/>
            <a:ext cx="5625273" cy="366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9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732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Безопасный интернет</vt:lpstr>
      <vt:lpstr>План</vt:lpstr>
      <vt:lpstr>Цель</vt:lpstr>
      <vt:lpstr> Интернет - всемирная система объединённых компьютерных сетей</vt:lpstr>
      <vt:lpstr>Интернет в жизни людей</vt:lpstr>
      <vt:lpstr>Что такое безопасный Интернет</vt:lpstr>
      <vt:lpstr>Средства самостоятельной защиты пользователей в Интернете</vt:lpstr>
      <vt:lpstr> Нарушение безопасности</vt:lpstr>
      <vt:lpstr> Коммуникационные риски</vt:lpstr>
      <vt:lpstr>Правило №1(пароли)</vt:lpstr>
      <vt:lpstr>Правило №2(протоколы)</vt:lpstr>
      <vt:lpstr>Правило №3(совместное использование дисков и принтеров)</vt:lpstr>
      <vt:lpstr>Правило №4(пользование мошенниками вашим интернетом)</vt:lpstr>
      <vt:lpstr>Правило №5(антивирусные системы)</vt:lpstr>
      <vt:lpstr>Правило №6(обновления)</vt:lpstr>
      <vt:lpstr>Правило №7(удаление лишнего)</vt:lpstr>
      <vt:lpstr>Правило №8(подозрительные письма)</vt:lpstr>
      <vt:lpstr>Правило №9(в общественном месте пользования интернетом)</vt:lpstr>
      <vt:lpstr>Правило №10(электронные платёжные системы)</vt:lpstr>
      <vt:lpstr>Правило №11(проверка траффика)</vt:lpstr>
      <vt:lpstr>Вывод</vt:lpstr>
      <vt:lpstr>Используемые сайты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2013-03-23T11:57:58Z</dcterms:created>
  <dcterms:modified xsi:type="dcterms:W3CDTF">2013-03-23T15:08:25Z</dcterms:modified>
</cp:coreProperties>
</file>