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6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204864"/>
            <a:ext cx="8686800" cy="1470025"/>
          </a:xfrm>
        </p:spPr>
        <p:txBody>
          <a:bodyPr/>
          <a:lstStyle/>
          <a:p>
            <a:r>
              <a:rPr lang="ru-RU" dirty="0" err="1" smtClean="0"/>
              <a:t>Відеоконференція</a:t>
            </a:r>
            <a:r>
              <a:rPr lang="ru-RU" dirty="0" smtClean="0"/>
              <a:t>. </a:t>
            </a:r>
            <a:r>
              <a:rPr lang="ru-RU" dirty="0" err="1" smtClean="0"/>
              <a:t>Організація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проведення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410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ttp://www.snd.org/wp-content/uploads/2012/10/0912_sun_obama0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" y="404664"/>
            <a:ext cx="9139944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88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ok-t.ru/studopediaru/baza2/579373139004.files/image05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9" y="300080"/>
            <a:ext cx="8640960" cy="637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22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dirty="0" smtClean="0"/>
              <a:t>Відеоконференція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8784976" cy="51125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 — </a:t>
            </a:r>
            <a:r>
              <a:rPr lang="vi-VN" sz="3600" dirty="0"/>
              <a:t>телекомунікаційна технологія, що забезпечує </a:t>
            </a:r>
            <a:r>
              <a:rPr lang="vi-VN" sz="3600" u="sng" dirty="0"/>
              <a:t>одночасну двосторонню передачу, обробку, перетворення та представлення інтерактивної інформації</a:t>
            </a:r>
            <a:r>
              <a:rPr lang="vi-VN" sz="3600" dirty="0"/>
              <a:t> на відстані в режимі реального часу за допомогою апаратно-програмних засобів обчислювальної техніки</a:t>
            </a:r>
            <a:r>
              <a:rPr lang="vi-VN" sz="3600" dirty="0" smtClean="0"/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21967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рограммное обеспечение &quot; Страница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8720"/>
            <a:ext cx="6768752" cy="500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91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36" y="332656"/>
            <a:ext cx="9144000" cy="1111664"/>
          </a:xfrm>
        </p:spPr>
        <p:txBody>
          <a:bodyPr>
            <a:noAutofit/>
          </a:bodyPr>
          <a:lstStyle/>
          <a:p>
            <a:pPr algn="l"/>
            <a:r>
              <a:rPr lang="ru-RU" sz="3600" b="1" dirty="0" err="1">
                <a:effectLst/>
              </a:rPr>
              <a:t>Сучасна</a:t>
            </a:r>
            <a:r>
              <a:rPr lang="ru-RU" sz="3600" b="1" dirty="0">
                <a:effectLst/>
              </a:rPr>
              <a:t> система </a:t>
            </a:r>
            <a:r>
              <a:rPr lang="ru-RU" sz="3600" b="1" dirty="0" err="1">
                <a:effectLst/>
              </a:rPr>
              <a:t>відеоконференцзв'язку</a:t>
            </a:r>
            <a:r>
              <a:rPr lang="ru-RU" sz="3600" b="1" dirty="0">
                <a:effectLst/>
              </a:rPr>
              <a:t> - </a:t>
            </a:r>
            <a:r>
              <a:rPr lang="ru-RU" sz="3600" b="1" dirty="0" err="1">
                <a:effectLst/>
              </a:rPr>
              <a:t>це</a:t>
            </a:r>
            <a:r>
              <a:rPr lang="ru-RU" sz="3600" b="1" dirty="0">
                <a:effectLst/>
              </a:rPr>
              <a:t> </a:t>
            </a:r>
            <a:r>
              <a:rPr lang="ru-RU" sz="3600" b="1" dirty="0" err="1">
                <a:effectLst/>
              </a:rPr>
              <a:t>технологія</a:t>
            </a:r>
            <a:r>
              <a:rPr lang="ru-RU" sz="3600" b="1" dirty="0">
                <a:effectLst/>
              </a:rPr>
              <a:t>, яка </a:t>
            </a:r>
            <a:r>
              <a:rPr lang="ru-RU" sz="3600" b="1" dirty="0" err="1">
                <a:effectLst/>
              </a:rPr>
              <a:t>дає</a:t>
            </a:r>
            <a:r>
              <a:rPr lang="ru-RU" sz="3600" b="1" dirty="0">
                <a:effectLst/>
              </a:rPr>
              <a:t> </a:t>
            </a:r>
            <a:r>
              <a:rPr lang="ru-RU" sz="3600" b="1" dirty="0" err="1">
                <a:effectLst/>
              </a:rPr>
              <a:t>можливість</a:t>
            </a:r>
            <a:r>
              <a:rPr lang="ru-RU" sz="3600" b="1" dirty="0">
                <a:effectLst/>
              </a:rPr>
              <a:t>:</a:t>
            </a:r>
            <a:br>
              <a:rPr lang="ru-RU" sz="3600" b="1" dirty="0">
                <a:effectLst/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5040560"/>
          </a:xfrm>
        </p:spPr>
        <p:txBody>
          <a:bodyPr>
            <a:noAutofit/>
          </a:bodyPr>
          <a:lstStyle/>
          <a:p>
            <a:r>
              <a:rPr lang="ru-RU" sz="2800" b="1" dirty="0" err="1"/>
              <a:t>організовувати</a:t>
            </a:r>
            <a:r>
              <a:rPr lang="ru-RU" sz="2800" b="1" dirty="0"/>
              <a:t> </a:t>
            </a:r>
            <a:r>
              <a:rPr lang="ru-RU" sz="2800" b="1" dirty="0" err="1"/>
              <a:t>термінові</a:t>
            </a:r>
            <a:r>
              <a:rPr lang="ru-RU" sz="2800" b="1" dirty="0"/>
              <a:t> </a:t>
            </a:r>
            <a:r>
              <a:rPr lang="ru-RU" sz="2800" b="1" dirty="0" err="1"/>
              <a:t>наради</a:t>
            </a:r>
            <a:r>
              <a:rPr lang="ru-RU" sz="2800" b="1" dirty="0"/>
              <a:t> з </a:t>
            </a:r>
            <a:r>
              <a:rPr lang="ru-RU" sz="2800" b="1" dirty="0" err="1"/>
              <a:t>географічно</a:t>
            </a:r>
            <a:r>
              <a:rPr lang="ru-RU" sz="2800" b="1" dirty="0"/>
              <a:t> </a:t>
            </a:r>
            <a:r>
              <a:rPr lang="ru-RU" sz="2800" b="1" dirty="0" err="1"/>
              <a:t>віддаленими</a:t>
            </a:r>
            <a:r>
              <a:rPr lang="ru-RU" sz="2800" b="1" dirty="0"/>
              <a:t> </a:t>
            </a:r>
            <a:r>
              <a:rPr lang="ru-RU" sz="2800" b="1" dirty="0" err="1"/>
              <a:t>співрозмовниками</a:t>
            </a:r>
            <a:r>
              <a:rPr lang="ru-RU" sz="2800" b="1" dirty="0"/>
              <a:t>;</a:t>
            </a:r>
          </a:p>
          <a:p>
            <a:r>
              <a:rPr lang="ru-RU" sz="2800" b="1" dirty="0" err="1"/>
              <a:t>управляти</a:t>
            </a:r>
            <a:r>
              <a:rPr lang="ru-RU" sz="2800" b="1" dirty="0"/>
              <a:t> </a:t>
            </a:r>
            <a:r>
              <a:rPr lang="ru-RU" sz="2800" b="1" dirty="0" err="1"/>
              <a:t>підрозділами</a:t>
            </a:r>
            <a:r>
              <a:rPr lang="ru-RU" sz="2800" b="1" dirty="0"/>
              <a:t> </a:t>
            </a:r>
            <a:r>
              <a:rPr lang="ru-RU" sz="2800" b="1" dirty="0" err="1"/>
              <a:t>компанії</a:t>
            </a:r>
            <a:r>
              <a:rPr lang="ru-RU" sz="2800" b="1" dirty="0"/>
              <a:t> в </a:t>
            </a:r>
            <a:r>
              <a:rPr lang="ru-RU" sz="2800" b="1" dirty="0" err="1"/>
              <a:t>режимі</a:t>
            </a:r>
            <a:r>
              <a:rPr lang="ru-RU" sz="2800" b="1" dirty="0"/>
              <a:t> реального часу;</a:t>
            </a:r>
          </a:p>
          <a:p>
            <a:r>
              <a:rPr lang="ru-RU" sz="2800" b="1" dirty="0" err="1"/>
              <a:t>віддалено</a:t>
            </a:r>
            <a:r>
              <a:rPr lang="ru-RU" sz="2800" b="1" dirty="0"/>
              <a:t> </a:t>
            </a:r>
            <a:r>
              <a:rPr lang="ru-RU" sz="2800" b="1" dirty="0" err="1"/>
              <a:t>проводити</a:t>
            </a:r>
            <a:r>
              <a:rPr lang="ru-RU" sz="2800" b="1" dirty="0"/>
              <a:t> </a:t>
            </a:r>
            <a:r>
              <a:rPr lang="ru-RU" sz="2800" b="1" dirty="0" err="1"/>
              <a:t>презентацій</a:t>
            </a:r>
            <a:r>
              <a:rPr lang="ru-RU" sz="2800" b="1" dirty="0"/>
              <a:t> та </a:t>
            </a:r>
            <a:r>
              <a:rPr lang="ru-RU" sz="2800" b="1" dirty="0" err="1"/>
              <a:t>навчальні</a:t>
            </a:r>
            <a:r>
              <a:rPr lang="ru-RU" sz="2800" b="1" dirty="0"/>
              <a:t> заходи;</a:t>
            </a:r>
          </a:p>
          <a:p>
            <a:r>
              <a:rPr lang="ru-RU" sz="2800" b="1" dirty="0" err="1"/>
              <a:t>управляти</a:t>
            </a:r>
            <a:r>
              <a:rPr lang="ru-RU" sz="2800" b="1" dirty="0"/>
              <a:t> </a:t>
            </a:r>
            <a:r>
              <a:rPr lang="ru-RU" sz="2800" b="1" dirty="0" err="1"/>
              <a:t>компанією</a:t>
            </a:r>
            <a:r>
              <a:rPr lang="ru-RU" sz="2800" b="1" dirty="0"/>
              <a:t> і </a:t>
            </a:r>
            <a:r>
              <a:rPr lang="ru-RU" sz="2800" b="1" dirty="0" err="1"/>
              <a:t>підлеглими</a:t>
            </a:r>
            <a:r>
              <a:rPr lang="ru-RU" sz="2800" b="1" dirty="0"/>
              <a:t> в </a:t>
            </a:r>
            <a:r>
              <a:rPr lang="ru-RU" sz="2800" b="1" dirty="0" err="1"/>
              <a:t>режимі</a:t>
            </a:r>
            <a:r>
              <a:rPr lang="ru-RU" sz="2800" b="1" dirty="0"/>
              <a:t> реального часу;</a:t>
            </a:r>
          </a:p>
          <a:p>
            <a:r>
              <a:rPr lang="ru-RU" sz="2800" b="1" dirty="0" err="1"/>
              <a:t>підвищувати</a:t>
            </a:r>
            <a:r>
              <a:rPr lang="ru-RU" sz="2800" b="1" dirty="0"/>
              <a:t> </a:t>
            </a:r>
            <a:r>
              <a:rPr lang="ru-RU" sz="2800" b="1" dirty="0" err="1"/>
              <a:t>ефективність</a:t>
            </a:r>
            <a:r>
              <a:rPr lang="ru-RU" sz="2800" b="1" dirty="0"/>
              <a:t> </a:t>
            </a:r>
            <a:r>
              <a:rPr lang="ru-RU" sz="2800" b="1" dirty="0" err="1"/>
              <a:t>бізнес</a:t>
            </a:r>
            <a:r>
              <a:rPr lang="ru-RU" sz="2800" b="1" dirty="0"/>
              <a:t> </a:t>
            </a:r>
            <a:r>
              <a:rPr lang="ru-RU" sz="2800" b="1" dirty="0" err="1"/>
              <a:t>комунікації</a:t>
            </a:r>
            <a:r>
              <a:rPr lang="ru-RU" sz="2800" b="1" dirty="0"/>
              <a:t> та </a:t>
            </a:r>
            <a:r>
              <a:rPr lang="ru-RU" sz="2800" b="1" dirty="0" err="1"/>
              <a:t>управління</a:t>
            </a:r>
            <a:r>
              <a:rPr lang="ru-RU" sz="2800" b="1" dirty="0"/>
              <a:t> </a:t>
            </a:r>
            <a:r>
              <a:rPr lang="ru-RU" sz="2800" b="1" dirty="0" err="1"/>
              <a:t>підприємством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28738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>
                <a:effectLst/>
              </a:rPr>
              <a:t>Для </a:t>
            </a:r>
            <a:r>
              <a:rPr lang="ru-RU" sz="4400" b="1" dirty="0" err="1">
                <a:effectLst/>
              </a:rPr>
              <a:t>чого</a:t>
            </a:r>
            <a:r>
              <a:rPr lang="ru-RU" sz="4400" b="1" dirty="0">
                <a:effectLst/>
              </a:rPr>
              <a:t> </a:t>
            </a:r>
            <a:r>
              <a:rPr lang="ru-RU" sz="4400" b="1" dirty="0" err="1">
                <a:effectLst/>
              </a:rPr>
              <a:t>організовують</a:t>
            </a:r>
            <a:r>
              <a:rPr lang="ru-RU" sz="4400" b="1" dirty="0">
                <a:effectLst/>
              </a:rPr>
              <a:t> </a:t>
            </a:r>
            <a:r>
              <a:rPr lang="ru-RU" sz="4400" b="1" dirty="0" err="1" smtClean="0">
                <a:effectLst/>
              </a:rPr>
              <a:t>відеоконференції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56792"/>
            <a:ext cx="8928992" cy="51845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 err="1" smtClean="0"/>
              <a:t>Відеоконференцзв’язок</a:t>
            </a:r>
            <a:r>
              <a:rPr lang="ru-RU" dirty="0" smtClean="0"/>
              <a:t>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/>
              <a:t>всіх</a:t>
            </a:r>
            <a:r>
              <a:rPr lang="ru-RU" dirty="0"/>
              <a:t> сферах </a:t>
            </a:r>
            <a:r>
              <a:rPr lang="ru-RU" dirty="0" err="1"/>
              <a:t>бізнесу</a:t>
            </a:r>
            <a:r>
              <a:rPr lang="ru-RU" dirty="0"/>
              <a:t>,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для </a:t>
            </a:r>
            <a:r>
              <a:rPr lang="ru-RU" dirty="0" err="1"/>
              <a:t>дистанційного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, </a:t>
            </a:r>
            <a:r>
              <a:rPr lang="ru-RU" dirty="0" err="1"/>
              <a:t>медичних</a:t>
            </a:r>
            <a:r>
              <a:rPr lang="ru-RU" dirty="0"/>
              <a:t> </a:t>
            </a:r>
            <a:r>
              <a:rPr lang="ru-RU" dirty="0" err="1"/>
              <a:t>семінарів</a:t>
            </a:r>
            <a:r>
              <a:rPr lang="ru-RU" dirty="0"/>
              <a:t>, </a:t>
            </a:r>
            <a:r>
              <a:rPr lang="ru-RU" dirty="0" err="1"/>
              <a:t>судовій</a:t>
            </a:r>
            <a:r>
              <a:rPr lang="ru-RU" dirty="0"/>
              <a:t> та </a:t>
            </a:r>
            <a:r>
              <a:rPr lang="ru-RU" dirty="0" err="1"/>
              <a:t>військовій</a:t>
            </a:r>
            <a:r>
              <a:rPr lang="ru-RU" dirty="0"/>
              <a:t> </a:t>
            </a:r>
            <a:r>
              <a:rPr lang="ru-RU" dirty="0" err="1"/>
              <a:t>справі</a:t>
            </a:r>
            <a:r>
              <a:rPr lang="ru-RU" dirty="0"/>
              <a:t>,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освітніх</a:t>
            </a:r>
            <a:r>
              <a:rPr lang="ru-RU" dirty="0"/>
              <a:t> </a:t>
            </a:r>
            <a:r>
              <a:rPr lang="ru-RU" dirty="0" err="1"/>
              <a:t>цілях</a:t>
            </a:r>
            <a:r>
              <a:rPr lang="ru-RU" dirty="0"/>
              <a:t>. Такими </a:t>
            </a:r>
            <a:r>
              <a:rPr lang="ru-RU" dirty="0" err="1"/>
              <a:t>послугами</a:t>
            </a:r>
            <a:r>
              <a:rPr lang="ru-RU" dirty="0"/>
              <a:t> </a:t>
            </a:r>
            <a:r>
              <a:rPr lang="ru-RU" dirty="0" err="1"/>
              <a:t>цікавляться</a:t>
            </a:r>
            <a:r>
              <a:rPr lang="ru-RU" dirty="0"/>
              <a:t>: </a:t>
            </a:r>
            <a:r>
              <a:rPr lang="ru-RU" dirty="0" err="1"/>
              <a:t>урядові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, </a:t>
            </a:r>
            <a:r>
              <a:rPr lang="ru-RU" dirty="0" err="1"/>
              <a:t>фінансові</a:t>
            </a:r>
            <a:r>
              <a:rPr lang="ru-RU" dirty="0"/>
              <a:t> установи, банки, </a:t>
            </a:r>
            <a:r>
              <a:rPr lang="ru-RU" dirty="0" err="1"/>
              <a:t>юридичні</a:t>
            </a:r>
            <a:r>
              <a:rPr lang="ru-RU" dirty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, </a:t>
            </a:r>
            <a:r>
              <a:rPr lang="ru-RU" dirty="0" err="1"/>
              <a:t>екстрені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, медики,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вищі</a:t>
            </a:r>
            <a:r>
              <a:rPr lang="ru-RU" dirty="0"/>
              <a:t> </a:t>
            </a:r>
            <a:r>
              <a:rPr lang="ru-RU" dirty="0" err="1"/>
              <a:t>навчальні</a:t>
            </a:r>
            <a:r>
              <a:rPr lang="ru-RU" dirty="0"/>
              <a:t> </a:t>
            </a:r>
            <a:r>
              <a:rPr lang="ru-RU" dirty="0" err="1"/>
              <a:t>заклади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 err="1" smtClean="0"/>
              <a:t>Відеоконференції</a:t>
            </a:r>
            <a:r>
              <a:rPr lang="ru-RU" dirty="0" smtClean="0"/>
              <a:t> </a:t>
            </a:r>
            <a:r>
              <a:rPr lang="ru-RU" dirty="0" err="1"/>
              <a:t>дають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спілкуватися</a:t>
            </a:r>
            <a:r>
              <a:rPr lang="ru-RU" dirty="0"/>
              <a:t>,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своїми</a:t>
            </a:r>
            <a:r>
              <a:rPr lang="ru-RU" dirty="0"/>
              <a:t> партнерами по </a:t>
            </a:r>
            <a:r>
              <a:rPr lang="ru-RU" dirty="0" err="1"/>
              <a:t>всьому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не </a:t>
            </a:r>
            <a:r>
              <a:rPr lang="ru-RU" dirty="0" err="1"/>
              <a:t>виходячи</a:t>
            </a:r>
            <a:r>
              <a:rPr lang="ru-RU" dirty="0"/>
              <a:t> з </a:t>
            </a:r>
            <a:r>
              <a:rPr lang="ru-RU" dirty="0" err="1"/>
              <a:t>офісу</a:t>
            </a:r>
            <a:r>
              <a:rPr lang="ru-RU" dirty="0"/>
              <a:t>. Для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вибрати</a:t>
            </a:r>
            <a:r>
              <a:rPr lang="ru-RU" dirty="0"/>
              <a:t> </a:t>
            </a:r>
            <a:r>
              <a:rPr lang="ru-RU" dirty="0" err="1"/>
              <a:t>відповідну</a:t>
            </a:r>
            <a:r>
              <a:rPr lang="ru-RU" dirty="0"/>
              <a:t> для Вас систему </a:t>
            </a:r>
            <a:r>
              <a:rPr lang="ru-RU" dirty="0" err="1"/>
              <a:t>відеоконференцзв'язку</a:t>
            </a:r>
            <a:r>
              <a:rPr lang="ru-RU" dirty="0"/>
              <a:t> і </a:t>
            </a:r>
            <a:r>
              <a:rPr lang="ru-RU" dirty="0" err="1"/>
              <a:t>встановити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в конференц-</a:t>
            </a:r>
            <a:r>
              <a:rPr lang="ru-RU" dirty="0" err="1"/>
              <a:t>залі</a:t>
            </a:r>
            <a:r>
              <a:rPr lang="ru-RU" dirty="0"/>
              <a:t>. </a:t>
            </a:r>
            <a:r>
              <a:rPr lang="ru-RU" dirty="0" err="1"/>
              <a:t>Приміщенням</a:t>
            </a:r>
            <a:r>
              <a:rPr lang="ru-RU" dirty="0"/>
              <a:t> для </a:t>
            </a:r>
            <a:r>
              <a:rPr lang="ru-RU" dirty="0" err="1"/>
              <a:t>відеоконференцзв'язку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конференц- зал </a:t>
            </a:r>
            <a:r>
              <a:rPr lang="ru-RU" dirty="0" err="1"/>
              <a:t>або</a:t>
            </a:r>
            <a:r>
              <a:rPr lang="ru-RU" dirty="0"/>
              <a:t> ж </a:t>
            </a:r>
            <a:r>
              <a:rPr lang="ru-RU" dirty="0" err="1"/>
              <a:t>звичайний</a:t>
            </a:r>
            <a:r>
              <a:rPr lang="ru-RU" dirty="0"/>
              <a:t> </a:t>
            </a:r>
            <a:r>
              <a:rPr lang="ru-RU" dirty="0" err="1"/>
              <a:t>кабінет</a:t>
            </a:r>
            <a:r>
              <a:rPr lang="ru-RU" dirty="0"/>
              <a:t>, де є доступ до </a:t>
            </a:r>
            <a:r>
              <a:rPr lang="ru-RU" dirty="0" err="1"/>
              <a:t>інтернету</a:t>
            </a:r>
            <a:r>
              <a:rPr lang="ru-RU" dirty="0"/>
              <a:t> та </a:t>
            </a:r>
            <a:r>
              <a:rPr lang="ru-RU" dirty="0" err="1"/>
              <a:t>мережі</a:t>
            </a:r>
            <a:r>
              <a:rPr lang="ru-RU" dirty="0"/>
              <a:t> </a:t>
            </a:r>
            <a:r>
              <a:rPr lang="ru-RU" dirty="0" err="1"/>
              <a:t>електроживлення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697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ruiseplannersfranchise.com/wp-content/uploads/2013/07/webinar-attendees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" y="188639"/>
            <a:ext cx="9142035" cy="660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61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2880"/>
            <a:ext cx="9144000" cy="1111664"/>
          </a:xfrm>
        </p:spPr>
        <p:txBody>
          <a:bodyPr>
            <a:noAutofit/>
          </a:bodyPr>
          <a:lstStyle/>
          <a:p>
            <a:r>
              <a:rPr lang="ru-RU" sz="4000" b="1" dirty="0" err="1">
                <a:effectLst/>
              </a:rPr>
              <a:t>Що</a:t>
            </a:r>
            <a:r>
              <a:rPr lang="ru-RU" sz="4000" b="1" dirty="0">
                <a:effectLst/>
              </a:rPr>
              <a:t> </a:t>
            </a:r>
            <a:r>
              <a:rPr lang="ru-RU" sz="4000" b="1" dirty="0" err="1">
                <a:effectLst/>
              </a:rPr>
              <a:t>необхідно</a:t>
            </a:r>
            <a:r>
              <a:rPr lang="ru-RU" sz="4000" b="1" dirty="0">
                <a:effectLst/>
              </a:rPr>
              <a:t> для того , </a:t>
            </a:r>
            <a:r>
              <a:rPr lang="ru-RU" sz="4000" b="1" dirty="0" err="1">
                <a:effectLst/>
              </a:rPr>
              <a:t>щоб</a:t>
            </a:r>
            <a:r>
              <a:rPr lang="ru-RU" sz="4000" b="1" dirty="0">
                <a:effectLst/>
              </a:rPr>
              <a:t> </a:t>
            </a:r>
            <a:r>
              <a:rPr lang="ru-RU" sz="4000" b="1" dirty="0" err="1">
                <a:effectLst/>
              </a:rPr>
              <a:t>організувати</a:t>
            </a:r>
            <a:r>
              <a:rPr lang="ru-RU" sz="4000" b="1" dirty="0">
                <a:effectLst/>
              </a:rPr>
              <a:t> </a:t>
            </a:r>
            <a:r>
              <a:rPr lang="ru-RU" sz="4000" b="1" dirty="0" err="1">
                <a:effectLst/>
              </a:rPr>
              <a:t>відеоконференцію</a:t>
            </a:r>
            <a:r>
              <a:rPr lang="ru-RU" sz="4000" b="1" dirty="0">
                <a:effectLst/>
              </a:rPr>
              <a:t> </a:t>
            </a:r>
            <a:r>
              <a:rPr lang="ru-RU" sz="4000" b="1" dirty="0" smtClean="0">
                <a:effectLst/>
              </a:rPr>
              <a:t>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>
            <a:normAutofit/>
          </a:bodyPr>
          <a:lstStyle/>
          <a:p>
            <a:r>
              <a:rPr lang="ru-RU" sz="3200" b="1" dirty="0" err="1"/>
              <a:t>відеокамера</a:t>
            </a:r>
            <a:r>
              <a:rPr lang="ru-RU" sz="3200" b="1" dirty="0"/>
              <a:t> ( </a:t>
            </a:r>
            <a:r>
              <a:rPr lang="ru-RU" sz="3200" b="1" dirty="0" err="1"/>
              <a:t>відеотермінал</a:t>
            </a:r>
            <a:r>
              <a:rPr lang="ru-RU" sz="3200" b="1" dirty="0"/>
              <a:t> ) ;</a:t>
            </a:r>
          </a:p>
          <a:p>
            <a:r>
              <a:rPr lang="ru-RU" sz="3200" b="1" dirty="0"/>
              <a:t>сервер для </a:t>
            </a:r>
            <a:r>
              <a:rPr lang="ru-RU" sz="3200" b="1" dirty="0" err="1"/>
              <a:t>відеоконференцій</a:t>
            </a:r>
            <a:r>
              <a:rPr lang="ru-RU" sz="3200" b="1" dirty="0"/>
              <a:t>;</a:t>
            </a:r>
          </a:p>
          <a:p>
            <a:r>
              <a:rPr lang="ru-RU" sz="3200" b="1" dirty="0" err="1"/>
              <a:t>візуалізація</a:t>
            </a:r>
            <a:r>
              <a:rPr lang="ru-RU" sz="3200" b="1" dirty="0"/>
              <a:t> (проектор </a:t>
            </a:r>
            <a:r>
              <a:rPr lang="ru-RU" sz="3200" b="1" dirty="0" err="1"/>
              <a:t>або</a:t>
            </a:r>
            <a:r>
              <a:rPr lang="ru-RU" sz="3200" b="1" dirty="0"/>
              <a:t> </a:t>
            </a:r>
            <a:r>
              <a:rPr lang="ru-RU" sz="3200" b="1" dirty="0" err="1"/>
              <a:t>плазмова</a:t>
            </a:r>
            <a:r>
              <a:rPr lang="ru-RU" sz="3200" b="1" dirty="0"/>
              <a:t> панель) ;</a:t>
            </a:r>
          </a:p>
          <a:p>
            <a:r>
              <a:rPr lang="ru-RU" sz="3200" b="1" dirty="0" err="1"/>
              <a:t>акустична</a:t>
            </a:r>
            <a:r>
              <a:rPr lang="ru-RU" sz="3200" b="1" dirty="0"/>
              <a:t> система (колонки ) ;</a:t>
            </a:r>
          </a:p>
          <a:p>
            <a:r>
              <a:rPr lang="ru-RU" sz="3200" b="1" dirty="0" err="1"/>
              <a:t>мікрофони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29102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Федеральная миграционная служба России - Пресс-центр - Новости и события - В УФМС России по Воронежской области выдано 154 св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392"/>
            <a:ext cx="889248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13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182880"/>
            <a:ext cx="9361040" cy="1111664"/>
          </a:xfrm>
        </p:spPr>
        <p:txBody>
          <a:bodyPr>
            <a:noAutofit/>
          </a:bodyPr>
          <a:lstStyle/>
          <a:p>
            <a:r>
              <a:rPr lang="ru-RU" sz="3600" b="1" dirty="0" err="1">
                <a:effectLst/>
              </a:rPr>
              <a:t>Основні</a:t>
            </a:r>
            <a:r>
              <a:rPr lang="ru-RU" sz="3600" b="1" dirty="0">
                <a:effectLst/>
              </a:rPr>
              <a:t> </a:t>
            </a:r>
            <a:r>
              <a:rPr lang="ru-RU" sz="3600" b="1" dirty="0" err="1">
                <a:effectLst/>
              </a:rPr>
              <a:t>вимоги</a:t>
            </a:r>
            <a:r>
              <a:rPr lang="ru-RU" sz="3600" b="1" dirty="0">
                <a:effectLst/>
              </a:rPr>
              <a:t> до </a:t>
            </a:r>
            <a:r>
              <a:rPr lang="ru-RU" sz="3600" b="1" dirty="0" err="1">
                <a:effectLst/>
              </a:rPr>
              <a:t>приміщень</a:t>
            </a:r>
            <a:r>
              <a:rPr lang="ru-RU" sz="3600" b="1" dirty="0">
                <a:effectLst/>
              </a:rPr>
              <a:t> при </a:t>
            </a:r>
            <a:r>
              <a:rPr lang="ru-RU" sz="3600" b="1" dirty="0" err="1">
                <a:effectLst/>
              </a:rPr>
              <a:t>установці</a:t>
            </a:r>
            <a:r>
              <a:rPr lang="ru-RU" sz="3600" b="1" dirty="0">
                <a:effectLst/>
              </a:rPr>
              <a:t> систем </a:t>
            </a:r>
            <a:r>
              <a:rPr lang="ru-RU" sz="3600" b="1" dirty="0" err="1">
                <a:effectLst/>
              </a:rPr>
              <a:t>відеоконференцзв'язку</a:t>
            </a:r>
            <a:r>
              <a:rPr lang="ru-RU" sz="3600" b="1" dirty="0">
                <a:effectLst/>
              </a:rPr>
              <a:t> </a:t>
            </a:r>
            <a:r>
              <a:rPr lang="ru-RU" sz="3600" b="1" dirty="0" smtClean="0">
                <a:effectLst/>
              </a:rPr>
              <a:t>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>
            <a:normAutofit/>
          </a:bodyPr>
          <a:lstStyle/>
          <a:p>
            <a:r>
              <a:rPr lang="ru-RU" sz="3200" dirty="0" err="1"/>
              <a:t>обов'язкова</a:t>
            </a:r>
            <a:r>
              <a:rPr lang="ru-RU" sz="3200" dirty="0"/>
              <a:t> </a:t>
            </a:r>
            <a:r>
              <a:rPr lang="ru-RU" sz="3200" dirty="0" err="1"/>
              <a:t>наявність</a:t>
            </a:r>
            <a:r>
              <a:rPr lang="ru-RU" sz="3200" dirty="0"/>
              <a:t> доступу до </a:t>
            </a:r>
            <a:r>
              <a:rPr lang="ru-RU" sz="3200" dirty="0" err="1"/>
              <a:t>системи</a:t>
            </a:r>
            <a:r>
              <a:rPr lang="ru-RU" sz="3200" dirty="0"/>
              <a:t> </a:t>
            </a:r>
            <a:r>
              <a:rPr lang="ru-RU" sz="3200" dirty="0" err="1"/>
              <a:t>електроживлення</a:t>
            </a:r>
            <a:r>
              <a:rPr lang="ru-RU" sz="3200" dirty="0"/>
              <a:t>;</a:t>
            </a:r>
          </a:p>
          <a:p>
            <a:r>
              <a:rPr lang="ru-RU" sz="3200" dirty="0"/>
              <a:t>в </a:t>
            </a:r>
            <a:r>
              <a:rPr lang="ru-RU" sz="3200" dirty="0" err="1"/>
              <a:t>приміщенні</a:t>
            </a:r>
            <a:r>
              <a:rPr lang="ru-RU" sz="3200" dirty="0"/>
              <a:t> не повинно бути </a:t>
            </a:r>
            <a:r>
              <a:rPr lang="ru-RU" sz="3200" dirty="0" err="1"/>
              <a:t>багато</a:t>
            </a:r>
            <a:r>
              <a:rPr lang="ru-RU" sz="3200" dirty="0"/>
              <a:t> </a:t>
            </a:r>
            <a:r>
              <a:rPr lang="ru-RU" sz="3200" dirty="0" err="1"/>
              <a:t>вікон</a:t>
            </a:r>
            <a:r>
              <a:rPr lang="ru-RU" sz="3200" dirty="0"/>
              <a:t> </a:t>
            </a:r>
            <a:r>
              <a:rPr lang="ru-RU" sz="3200" dirty="0" err="1"/>
              <a:t>або</a:t>
            </a:r>
            <a:r>
              <a:rPr lang="ru-RU" sz="3200" dirty="0"/>
              <a:t> </a:t>
            </a:r>
            <a:r>
              <a:rPr lang="ru-RU" sz="3200" dirty="0" err="1"/>
              <a:t>дзеркал</a:t>
            </a:r>
            <a:r>
              <a:rPr lang="ru-RU" sz="3200" dirty="0"/>
              <a:t>;</a:t>
            </a:r>
          </a:p>
          <a:p>
            <a:r>
              <a:rPr lang="ru-RU" sz="3200" dirty="0" err="1"/>
              <a:t>приміщення</a:t>
            </a:r>
            <a:r>
              <a:rPr lang="ru-RU" sz="3200" dirty="0"/>
              <a:t> </a:t>
            </a:r>
            <a:r>
              <a:rPr lang="ru-RU" sz="3200" dirty="0" err="1"/>
              <a:t>має</a:t>
            </a:r>
            <a:r>
              <a:rPr lang="ru-RU" sz="3200" dirty="0"/>
              <a:t> бути </a:t>
            </a:r>
            <a:r>
              <a:rPr lang="ru-RU" sz="3200" dirty="0" err="1"/>
              <a:t>ізольовано</a:t>
            </a:r>
            <a:r>
              <a:rPr lang="ru-RU" sz="3200" dirty="0"/>
              <a:t> </a:t>
            </a:r>
            <a:r>
              <a:rPr lang="ru-RU" sz="3200" dirty="0" err="1"/>
              <a:t>від</a:t>
            </a:r>
            <a:r>
              <a:rPr lang="ru-RU" sz="3200" dirty="0"/>
              <a:t> </a:t>
            </a:r>
            <a:r>
              <a:rPr lang="ru-RU" sz="3200" dirty="0" err="1"/>
              <a:t>зовнішніх</a:t>
            </a:r>
            <a:r>
              <a:rPr lang="ru-RU" sz="3200" dirty="0"/>
              <a:t> </a:t>
            </a:r>
            <a:r>
              <a:rPr lang="ru-RU" sz="3200" dirty="0" err="1"/>
              <a:t>шумів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0293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TC101790490[[fn=Decatur]]</Template>
  <TotalTime>15</TotalTime>
  <Words>129</Words>
  <Application>Microsoft Office PowerPoint</Application>
  <PresentationFormat>Экран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Decatur</vt:lpstr>
      <vt:lpstr>Відеоконференція. Організація і проведення</vt:lpstr>
      <vt:lpstr>Відеоконференція</vt:lpstr>
      <vt:lpstr>Презентация PowerPoint</vt:lpstr>
      <vt:lpstr>Сучасна система відеоконференцзв'язку - це технологія, яка дає можливість: </vt:lpstr>
      <vt:lpstr>Для чого організовують відеоконференції</vt:lpstr>
      <vt:lpstr>Презентация PowerPoint</vt:lpstr>
      <vt:lpstr>Що необхідно для того , щоб організувати відеоконференцію :</vt:lpstr>
      <vt:lpstr>Презентация PowerPoint</vt:lpstr>
      <vt:lpstr>Основні вимоги до приміщень при установці систем відеоконференцзв'язку 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Відеоконференція. Організація і проведення</dc:title>
  <dc:creator>Владимир2</dc:creator>
  <cp:lastModifiedBy>Владимир2</cp:lastModifiedBy>
  <cp:revision>3</cp:revision>
  <dcterms:created xsi:type="dcterms:W3CDTF">2014-10-14T15:10:20Z</dcterms:created>
  <dcterms:modified xsi:type="dcterms:W3CDTF">2014-10-14T15:40:46Z</dcterms:modified>
</cp:coreProperties>
</file>