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sldIdLst>
    <p:sldId id="256" r:id="rId3"/>
    <p:sldId id="257" r:id="rId4"/>
    <p:sldId id="260" r:id="rId5"/>
    <p:sldId id="258" r:id="rId6"/>
    <p:sldId id="259" r:id="rId7"/>
    <p:sldId id="269" r:id="rId8"/>
    <p:sldId id="268" r:id="rId9"/>
    <p:sldId id="267" r:id="rId10"/>
    <p:sldId id="261" r:id="rId11"/>
    <p:sldId id="264" r:id="rId12"/>
    <p:sldId id="266" r:id="rId13"/>
    <p:sldId id="270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0" autoAdjust="0"/>
    <p:restoredTop sz="94660"/>
  </p:normalViewPr>
  <p:slideViewPr>
    <p:cSldViewPr>
      <p:cViewPr varScale="1">
        <p:scale>
          <a:sx n="70" d="100"/>
          <a:sy n="70" d="100"/>
        </p:scale>
        <p:origin x="140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file:///D:\&#1051;&#1045;&#1053;&#1040;\&#1053;&#1077;%20&#1074;&#1080;&#1083;&#1091;&#1095;&#1072;&#1090;&#1080;!!!\&#1064;&#1082;&#1086;&#1083;&#1072;\&#1056;&#1110;&#1079;&#1085;&#1077;\&#1052;&#1072;&#1083;&#1102;&#1085;&#1082;&#1080;,%20&#1082;&#1072;&#1088;&#1090;&#1080;&#1085;&#1082;&#1080;,%20&#1074;&#1089;&#1090;&#1072;&#1074;&#1082;&#1080;\Graphics\ANIMGIFS\birdtran.GIF" TargetMode="External"/><Relationship Id="rId3" Type="http://schemas.openxmlformats.org/officeDocument/2006/relationships/image" Target="../media/image33.gif"/><Relationship Id="rId7" Type="http://schemas.openxmlformats.org/officeDocument/2006/relationships/image" Target="../media/image36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10" Type="http://schemas.openxmlformats.org/officeDocument/2006/relationships/image" Target="../media/image38.gif"/><Relationship Id="rId4" Type="http://schemas.openxmlformats.org/officeDocument/2006/relationships/hyperlink" Target="file:///D:\&#1051;&#1045;&#1053;&#1040;\&#1053;&#1077;%20&#1074;&#1080;&#1083;&#1091;&#1095;&#1072;&#1090;&#1080;!!!\&#1064;&#1082;&#1086;&#1083;&#1072;\&#1056;&#1110;&#1079;&#1085;&#1077;\&#1052;&#1072;&#1083;&#1102;&#1085;&#1082;&#1080;,%20&#1082;&#1072;&#1088;&#1090;&#1080;&#1085;&#1082;&#1080;,%20&#1074;&#1089;&#1090;&#1072;&#1074;&#1082;&#1080;\Graphics\ANIMGIFS\batswarmclr.GIF" TargetMode="External"/><Relationship Id="rId9" Type="http://schemas.openxmlformats.org/officeDocument/2006/relationships/image" Target="../media/image3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51;&#1045;&#1053;&#1040;\&#1053;&#1077;%20&#1074;&#1080;&#1083;&#1091;&#1095;&#1072;&#1090;&#1080;!!!\&#1064;&#1082;&#1086;&#1083;&#1072;\&#1056;&#1110;&#1079;&#1085;&#1077;\&#1052;&#1072;&#1083;&#1102;&#1085;&#1082;&#1080;,%20&#1082;&#1072;&#1088;&#1090;&#1080;&#1085;&#1082;&#1080;,%20&#1074;&#1089;&#1090;&#1072;&#1074;&#1082;&#1080;\Graphics\ANIMGIFS\tyfaq.GI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ЛЕНА\Не вилучати!!!\ФОТО\Малюнки, картинки, вставки\Graphics\Back\FN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8" y="-1143001"/>
            <a:ext cx="6858003" cy="914400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714884"/>
            <a:ext cx="6400800" cy="1423982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Практична</a:t>
            </a:r>
            <a:r>
              <a:rPr lang="uk-UA" dirty="0" smtClean="0">
                <a:solidFill>
                  <a:srgbClr val="FFC000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робота № 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571612"/>
            <a:ext cx="767588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Використання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формул</a:t>
            </a:r>
          </a:p>
          <a:p>
            <a:pPr algn="ctr"/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електронних</a:t>
            </a:r>
          </a:p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таблицях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290"/>
            <a:ext cx="207170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ЛЕНА\Не вилучати!!!\Школа\Атестація\Атестація нова  2016-2017\Lena\Картинка Бухгалтерия и Бухгалтер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14290"/>
            <a:ext cx="1928826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ЛЕНА\Не вилучати!!!\ФОТО\Фото на раб. стол\caribbean.jpg"/>
          <p:cNvPicPr>
            <a:picLocks noChangeAspect="1" noChangeArrowheads="1"/>
          </p:cNvPicPr>
          <p:nvPr/>
        </p:nvPicPr>
        <p:blipFill>
          <a:blip r:embed="rId2"/>
          <a:srcRect b="3100"/>
          <a:stretch>
            <a:fillRect/>
          </a:stretch>
        </p:blipFill>
        <p:spPr bwMode="auto">
          <a:xfrm>
            <a:off x="0" y="0"/>
            <a:ext cx="9217152" cy="6858000"/>
          </a:xfrm>
          <a:prstGeom prst="rect">
            <a:avLst/>
          </a:prstGeom>
          <a:noFill/>
        </p:spPr>
      </p:pic>
      <p:pic>
        <p:nvPicPr>
          <p:cNvPr id="5" name="Picture 11" descr="D:\ЛЕНА\Не вилучати!!!\Школа\Різне\Малюнки, картинки, вставки\Intel\BD13759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280" y="4714884"/>
            <a:ext cx="1057275" cy="1562100"/>
          </a:xfrm>
          <a:prstGeom prst="rect">
            <a:avLst/>
          </a:prstGeom>
          <a:noFill/>
        </p:spPr>
      </p:pic>
      <p:pic>
        <p:nvPicPr>
          <p:cNvPr id="6" name="Picture 17" descr="batswarmclr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06967" y="0"/>
            <a:ext cx="1063133" cy="785794"/>
          </a:xfrm>
          <a:prstGeom prst="rect">
            <a:avLst/>
          </a:prstGeom>
          <a:noFill/>
        </p:spPr>
      </p:pic>
      <p:pic>
        <p:nvPicPr>
          <p:cNvPr id="7" name="Picture 6" descr="D:\ЛЕНА\Не вилучати!!!\Школа\Різне\Малюнки, картинки, вставки\Анимации\dog10-anim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2143116"/>
            <a:ext cx="1209675" cy="733425"/>
          </a:xfrm>
          <a:prstGeom prst="rect">
            <a:avLst/>
          </a:prstGeom>
          <a:noFill/>
        </p:spPr>
      </p:pic>
      <p:pic>
        <p:nvPicPr>
          <p:cNvPr id="8" name="Picture 8" descr="D:\ЛЕНА\Не вилучати!!!\Школа\Різне\Малюнки, картинки, вставки\Анимации\dog3-anim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500702"/>
            <a:ext cx="1190625" cy="685800"/>
          </a:xfrm>
          <a:prstGeom prst="rect">
            <a:avLst/>
          </a:prstGeom>
          <a:noFill/>
        </p:spPr>
      </p:pic>
      <p:pic>
        <p:nvPicPr>
          <p:cNvPr id="9" name="Picture 13" descr="birdtran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429132"/>
            <a:ext cx="666750" cy="666751"/>
          </a:xfrm>
          <a:prstGeom prst="rect">
            <a:avLst/>
          </a:prstGeom>
          <a:noFill/>
        </p:spPr>
      </p:pic>
      <p:pic>
        <p:nvPicPr>
          <p:cNvPr id="10" name="Picture 7" descr="D:\ЛЕНА\Не вилучати!!!\Школа\Різне\Малюнки, картинки, вставки\Анимации\BIRD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357222" y="1000108"/>
            <a:ext cx="1721482" cy="1357322"/>
          </a:xfrm>
          <a:prstGeom prst="rect">
            <a:avLst/>
          </a:prstGeom>
          <a:noFill/>
        </p:spPr>
      </p:pic>
      <p:pic>
        <p:nvPicPr>
          <p:cNvPr id="12" name="Picture 8" descr="D:\ЛЕНА\Не вилучати!!!\Школа\Різне\Малюнки, картинки, вставки\Анимации\dog3-anim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8072462" y="4214818"/>
            <a:ext cx="1238267" cy="685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6185E-6 C 0.00712 -0.00948 0.00677 -0.01341 0.00851 -0.02705 C 0.01059 -0.06081 0.01042 -0.12786 0.02743 -0.16023 C 0.02969 -0.17364 0.03767 -0.18867 0.04618 -0.19653 C 0.05226 -0.20902 0.06337 -0.20994 0.07361 -0.21456 C 0.08038 -0.21387 0.08732 -0.2148 0.0941 -0.21225 C 0.09601 -0.21156 0.09618 -0.2074 0.09757 -0.20555 C 0.10312 -0.19815 0.10989 -0.1889 0.11632 -0.18289 C 0.12691 -0.14821 0.1118 -0.19237 0.12656 -0.16485 C 0.12917 -0.16046 0.1283 -0.15399 0.13003 -0.14913 C 0.13125 -0.14613 0.1375 -0.13503 0.13854 -0.13318 C 0.1408 -0.12416 0.14375 -0.11954 0.14896 -0.11283 C 0.15469 -0.09734 0.16024 -0.09456 0.16944 -0.08578 C 0.17135 -0.08393 0.17239 -0.08046 0.17448 -0.07907 C 0.18003 -0.07537 0.19253 -0.07352 0.19844 -0.07237 C 0.20364 -0.07306 0.21701 -0.07191 0.22257 -0.07907 C 0.22552 -0.083 0.22934 -0.09272 0.22934 -0.09248 C 0.22986 -0.09572 0.23003 -0.09896 0.2309 -0.10173 C 0.23177 -0.10428 0.2342 -0.10566 0.23437 -0.10844 C 0.23489 -0.12324 0.23524 -0.15838 0.2276 -0.17387 C 0.22257 -0.19977 0.23021 -0.16878 0.22083 -0.18751 C 0.21962 -0.19006 0.21996 -0.19376 0.2191 -0.19653 C 0.21476 -0.20902 0.20712 -0.22289 0.19844 -0.23029 C 0.19548 -0.24139 0.19236 -0.25087 0.18489 -0.25734 C 0.18073 -0.2726 0.17378 -0.28578 0.16597 -0.29803 C 0.16128 -0.3052 0.16076 -0.31144 0.15573 -0.31838 C 0.15295 -0.32925 0.14826 -0.34011 0.14357 -0.34982 C 0.14062 -0.36786 0.13941 -0.37341 0.13177 -0.38821 C 0.12795 -0.42289 0.13333 -0.38774 0.12482 -0.41549 C 0.12378 -0.41896 0.12396 -0.42289 0.12309 -0.42659 C 0.12222 -0.42982 0.12083 -0.4326 0.11979 -0.43561 C 0.11753 -0.45665 0.11267 -0.47746 0.10607 -0.49665 C 0.10243 -0.50774 0.10104 -0.51792 0.09583 -0.52832 C 0.09323 -0.54173 0.09167 -0.55537 0.08889 -0.56878 C 0.09184 -0.63399 0.08837 -0.61248 0.15052 -0.60717 C 0.15764 -0.60555 0.16423 -0.60277 0.17118 -0.60046 C 0.17795 -0.59376 0.1816 -0.59191 0.18993 -0.58913 C 0.1993 -0.58104 0.21024 -0.57896 0.2191 -0.56878 C 0.23003 -0.55584 0.23837 -0.53919 0.25139 -0.5304 C 0.25712 -0.51977 0.26285 -0.51792 0.27205 -0.51468 C 0.28542 -0.50312 0.3 -0.50959 0.31493 -0.51237 C 0.31823 -0.51399 0.32239 -0.51376 0.325 -0.51699 C 0.33368 -0.52809 0.34392 -0.5378 0.35087 -0.55098 C 0.35278 -0.56185 0.35399 -0.56647 0.35937 -0.57572 C 0.36319 -0.59214 0.37048 -0.61087 0.37986 -0.62312 C 0.38437 -0.6289 0.39132 -0.63029 0.39687 -0.63214 C 0.40434 -0.63144 0.4118 -0.63121 0.41927 -0.62982 C 0.42726 -0.62821 0.44323 -0.62312 0.44323 -0.62289 C 0.44496 -0.6215 0.44653 -0.61965 0.44826 -0.6185 C 0.44982 -0.61734 0.45173 -0.61757 0.4533 -0.61618 C 0.47292 -0.59907 0.44357 -0.61919 0.46545 -0.60509 C 0.47066 -0.59792 0.47118 -0.59237 0.47743 -0.58705 C 0.48194 -0.56277 0.48715 -0.53942 0.49114 -0.51468 C 0.4934 -0.50058 0.49531 -0.48647 0.50312 -0.4763 C 0.50694 -0.46589 0.51076 -0.45503 0.51684 -0.44693 C 0.52031 -0.43214 0.51562 -0.44925 0.52361 -0.43121 C 0.52743 -0.42312 0.52292 -0.4252 0.52882 -0.41757 C 0.53073 -0.4148 0.53351 -0.41341 0.53559 -0.41087 C 0.53698 -0.40902 0.53732 -0.40555 0.53906 -0.40416 C 0.5467 -0.39792 0.55816 -0.39653 0.56649 -0.39283 C 0.57899 -0.39376 0.59774 -0.38913 0.6092 -0.40185 C 0.61319 -0.40624 0.61753 -0.4104 0.62118 -0.41549 C 0.62378 -0.41942 0.62795 -0.4289 0.62795 -0.42867 C 0.63055 -0.44277 0.63906 -0.46636 0.64687 -0.4763 C 0.65087 -0.48717 0.65642 -0.49711 0.66059 -0.50798 C 0.66215 -0.51214 0.66441 -0.5267 0.66562 -0.52832 C 0.66996 -0.5341 0.67118 -0.53503 0.6743 -0.54173 C 0.67552 -0.54474 0.67604 -0.54821 0.6776 -0.55098 C 0.67899 -0.55283 0.68125 -0.55352 0.68281 -0.55537 C 0.69548 -0.56902 0.69618 -0.56948 0.71024 -0.57572 C 0.72899 -0.57503 0.74792 -0.57549 0.76667 -0.57341 C 0.77048 -0.57295 0.77326 -0.56832 0.77691 -0.5667 C 0.78021 -0.56532 0.78715 -0.56208 0.78715 -0.56185 C 0.79514 -0.55144 0.80538 -0.54381 0.81441 -0.53503 C 0.81667 -0.53272 0.82135 -0.52832 0.82135 -0.52809 C 0.82257 -0.52601 0.82326 -0.52324 0.82482 -0.52139 C 0.82795 -0.51769 0.83507 -0.51237 0.83507 -0.51214 C 0.83785 -0.50705 0.84305 -0.50451 0.84531 -0.49896 C 0.84948 -0.48925 0.84982 -0.45387 0.85035 -0.44254 C 0.85191 -0.41156 0.85382 -0.38243 0.85903 -0.35214 C 0.8625 -0.33156 0.87309 -0.32393 0.87951 -0.30705 C 0.88628 -0.28925 0.89878 -0.25572 0.91389 -0.25063 C 0.92656 -0.23376 0.9467 -0.23491 0.96354 -0.23491 " pathEditMode="relative" rAng="0" ptsTypes="ffffffffffffffffffffffffffffffffffffffffffffffffffffffffffffffffffffffffffffffffffA">
                                      <p:cBhvr>
                                        <p:cTn id="10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00" y="-3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89 0.08208 C -0.06441 0.07168 -0.06354 0.06081 -0.06562 0.05064 C -0.06649 0.04648 -0.07048 0.04486 -0.07239 0.04139 C -0.07396 0.03862 -0.0743 0.03515 -0.07569 0.03237 C -0.07934 0.02474 -0.08437 0.01804 -0.0875 0.00994 C -0.09184 -0.00185 -0.09392 -0.0141 -0.09774 -0.02612 C -0.10156 -0.03769 -0.10746 -0.04855 -0.11128 -0.06011 C -0.11753 -0.07884 -0.11788 -0.08601 -0.13507 -0.09179 C -0.14757 -0.09017 -0.16024 -0.09063 -0.17239 -0.08717 C -0.17639 -0.08601 -0.18246 -0.07815 -0.18246 -0.07815 C -0.18767 -0.0578 -0.18385 -0.03537 -0.17916 -0.01503 C -0.17621 0.02243 -0.1717 0.08324 -0.20798 0.09572 C -0.221 0.11307 -0.24288 0.11376 -0.26041 0.11607 C -0.3 0.11468 -0.32083 0.11561 -0.35382 0.10914 C -0.35729 0.10775 -0.36076 0.10682 -0.36389 0.10474 C -0.36614 0.10312 -0.36823 0.10127 -0.37066 0.10012 C -0.37847 0.09665 -0.38142 0.09989 -0.38923 0.09341 C -0.39392 0.08948 -0.39982 0.08856 -0.40468 0.0844 C -0.41666 0.07376 -0.41093 0.07677 -0.42153 0.07307 C -0.42708 0.06567 -0.43437 0.06081 -0.44184 0.05734 C -0.44722 0.05018 -0.44635 0.04994 -0.45382 0.04601 C -0.45712 0.04416 -0.46406 0.04139 -0.46406 0.04139 C -0.47378 0.02821 -0.49253 0.01642 -0.50625 0.01226 C -0.5151 0.00416 -0.52343 0.00324 -0.53333 -0.00138 C -0.5434 -0.00601 -0.53941 -0.00601 -0.54861 -0.00809 C -0.55989 -0.01063 -0.58246 -0.01503 -0.58246 -0.01503 C -0.61406 -0.01433 -0.64583 -0.0141 -0.6776 -0.01271 C -0.70955 -0.01133 -0.74149 0.00278 -0.77396 0.00532 C -0.82083 0.01942 -0.87118 0.01757 -0.91805 0.00324 C -0.92396 -0.00069 -0.92882 -0.00555 -0.93507 -0.00809 C -0.93871 -0.01318 -0.94357 -0.01641 -0.94705 -0.02173 C -0.94826 -0.02404 -0.95034 -0.0393 -0.95034 -0.03977 C -0.9526 -0.05341 -0.95486 -0.06682 -0.95712 -0.08046 C -0.9559 -0.09387 -0.95607 -0.10774 -0.95364 -0.12092 C -0.95069 -0.13664 -0.93524 -0.15144 -0.92482 -0.15722 C -0.92153 -0.15907 -0.90764 -0.16138 -0.90625 -0.16162 C -0.89722 -0.16323 -0.87916 -0.16624 -0.87916 -0.16624 C -0.86753 -0.17086 -0.88055 -0.16485 -0.86909 -0.17295 C -0.86458 -0.17595 -0.85798 -0.17641 -0.85364 -0.17734 C -0.85191 -0.17896 -0.85069 -0.18081 -0.84861 -0.18196 C -0.84653 -0.18312 -0.84375 -0.18266 -0.84184 -0.18428 C -0.8401 -0.18566 -0.83993 -0.18936 -0.83837 -0.19098 C -0.83698 -0.19237 -0.83489 -0.19214 -0.83333 -0.19329 C -0.83159 -0.19445 -0.82986 -0.19607 -0.8283 -0.19769 C -0.82187 -0.20485 -0.81632 -0.21133 -0.80955 -0.21803 C -0.80659 -0.23144 -0.80364 -0.24925 -0.79774 -0.26104 C -0.79392 -0.28624 -0.7901 -0.3156 -0.80121 -0.3378 C -0.80225 -0.34196 -0.80607 -0.35514 -0.80798 -0.35815 C -0.80972 -0.36092 -0.81284 -0.36231 -0.81475 -0.36485 C -0.83055 -0.38589 -0.8085 -0.36277 -0.82656 -0.38058 C -0.82864 -0.38589 -0.83246 -0.39029 -0.83333 -0.3963 C -0.83455 -0.40439 -0.83385 -0.41318 -0.83507 -0.42127 C -0.83646 -0.43006 -0.84514 -0.43584 -0.85034 -0.4393 C -0.85989 -0.43861 -0.86962 -0.43815 -0.87916 -0.43699 C -0.89114 -0.43537 -0.89948 -0.42104 -0.90955 -0.41456 C -0.91267 -0.4104 -0.91458 -0.40462 -0.91805 -0.40092 C -0.92187 -0.39676 -0.92899 -0.39491 -0.93333 -0.39191 C -0.94357 -0.38497 -0.95416 -0.38127 -0.96562 -0.37826 C -0.97916 -0.37896 -0.99271 -0.38058 -1.00625 -0.38058 " pathEditMode="relative" ptsTypes="ffffffffffffffffffffffffffffffffffffffffffffffffffffffffffA">
                                      <p:cBhvr>
                                        <p:cTn id="21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0.00185 C -0.01302 0.00254 -0.01632 0.00231 -0.01875 0.00416 C -0.02205 0.00671 -0.02448 0.02129 -0.02725 0.02638 C -0.02812 0.03935 -0.03055 0.05185 -0.03055 0.06504 C -0.03055 0.10393 -0.02621 0.14189 -0.02031 0.17986 C -0.02187 0.23449 -0.02014 0.29051 -0.06111 0.31782 C -0.06892 0.32291 -0.07291 0.3287 -0.08142 0.33101 C -0.08993 0.33773 -0.09375 0.34004 -0.10347 0.34236 C -0.11597 0.3412 -0.12378 0.34305 -0.13402 0.33773 C -0.1368 0.33657 -0.13958 0.33449 -0.14236 0.33333 C -0.14566 0.33171 -0.1526 0.32916 -0.1526 0.32939 C -0.15989 0.32129 -0.16406 0.31041 -0.17291 0.30648 C -0.17708 0.29814 -0.18211 0.29629 -0.18819 0.29097 C -0.18941 0.28842 -0.1901 0.28541 -0.19166 0.28379 C -0.19305 0.28217 -0.19514 0.28287 -0.1967 0.28171 C -0.20173 0.27824 -0.20659 0.27314 -0.21198 0.27037 C -0.2158 0.26828 -0.21996 0.26782 -0.22378 0.26574 C -0.29618 0.26944 -0.25364 0.25694 -0.27795 0.27963 C -0.28246 0.29097 -0.28455 0.30162 -0.29166 0.31064 C -0.29218 0.31365 -0.29218 0.31713 -0.29323 0.31967 C -0.29548 0.32569 -0.30173 0.33588 -0.30173 0.33611 C -0.30416 0.34537 -0.30729 0.35486 -0.31354 0.36041 C -0.31475 0.36273 -0.31562 0.36504 -0.31701 0.36736 C -0.31857 0.37013 -0.32066 0.37152 -0.32205 0.37407 C -0.32708 0.38356 -0.32795 0.39213 -0.33559 0.39907 C -0.34132 0.41041 -0.34705 0.41111 -0.35607 0.41944 C -0.36458 0.42731 -0.37326 0.44097 -0.38316 0.44652 C -0.39218 0.45162 -0.40225 0.45509 -0.41198 0.45787 C -0.43177 0.47592 -0.46128 0.46203 -0.48316 0.45347 C -0.49531 0.44236 -0.51441 0.43402 -0.52882 0.43078 C -0.54479 0.42222 -0.56423 0.42013 -0.58142 0.41713 C -0.60121 0.41782 -0.62118 0.41666 -0.6408 0.41944 C -0.64323 0.41944 -0.64392 0.42407 -0.64583 0.42615 C -0.64913 0.42939 -0.65607 0.43518 -0.65607 0.43541 C -0.65972 0.44282 -0.66475 0.44537 -0.66788 0.45347 C -0.67066 0.46041 -0.671 0.4662 -0.67465 0.47361 C -0.68385 0.50995 -0.6783 0.53796 -0.67968 0.58426 C -0.68003 0.59676 -0.68055 0.60648 -0.68819 0.61342 C -0.69635 0.62916 -0.71319 0.64513 -0.72725 0.64953 C -0.73923 0.66134 -0.75191 0.6662 -0.76614 0.67013 C -0.81545 0.70208 -0.87569 0.67801 -0.93055 0.67893 C -0.93715 0.68194 -0.94323 0.68726 -0.94757 0.6949 C -0.95017 0.6993 -0.95434 0.7081 -0.95434 0.70856 C -0.9533 0.73726 -0.95191 0.76319 -0.94913 0.79166 C -0.95139 0.82152 -0.95711 0.8412 -0.97118 0.86412 C -0.97708 0.87338 -0.9717 0.86921 -0.97795 0.87314 " pathEditMode="relative" rAng="0" ptsTypes="fffffffffffffffffffffffffffffffffffffffffffffA">
                                      <p:cBhvr>
                                        <p:cTn id="32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00" y="4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5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20231E-6 C 0.00226 -0.0007 0.00486 -0.00047 0.00677 -0.00232 C 0.01198 -0.00741 0.01146 -0.01157 0.01354 -0.01804 C 0.01754 -0.03053 0.02014 -0.04209 0.02882 -0.04972 C 0.03386 -0.07168 0.04636 -0.0844 0.05764 -0.09943 C 0.06129 -0.11515 0.05591 -0.09712 0.06441 -0.11076 C 0.06598 -0.1133 0.06615 -0.11723 0.06771 -0.11978 C 0.07275 -0.12764 0.08438 -0.13712 0.0915 -0.13989 C 0.10348 -0.13689 0.10157 -0.13319 0.11181 -0.12648 C 0.11702 -0.117 0.12257 -0.11423 0.12882 -0.10613 C 0.13247 -0.09041 0.12726 -0.10937 0.13559 -0.09249 C 0.13768 -0.08833 0.13872 -0.08347 0.14063 -0.07908 C 0.14184 -0.07608 0.14271 -0.07284 0.14393 -0.07006 C 0.14601 -0.06544 0.14844 -0.06105 0.1507 -0.05642 C 0.16077 -0.03608 0.14254 -0.06428 0.15591 -0.04301 C 0.16077 -0.03515 0.16476 -0.03353 0.17118 -0.02937 C 0.17778 -0.02498 0.1757 -0.02359 0.18299 -0.01804 C 0.1842 -0.01712 0.19427 -0.01388 0.19479 -0.01365 C 0.20243 -0.00741 0.20677 -0.00509 0.21511 -0.00232 C 0.22414 -0.00301 0.23334 -0.00278 0.24236 -0.00463 C 0.24306 -0.00486 0.2566 -0.01272 0.2592 -0.01365 C 0.26511 -0.0185 0.26615 -0.02428 0.27275 -0.02706 C 0.27622 -0.03006 0.28177 -0.03099 0.28299 -0.03608 C 0.28403 -0.0407 0.28525 -0.04509 0.28629 -0.04972 C 0.28681 -0.05203 0.28802 -0.05642 0.28802 -0.05642 C 0.2875 -0.06775 0.28768 -0.07931 0.28629 -0.09041 C 0.28594 -0.09295 0.28386 -0.09457 0.28299 -0.09712 C 0.28143 -0.1022 0.28056 -0.10752 0.27952 -0.11284 C 0.27691 -0.12741 0.27604 -0.13689 0.26945 -0.14914 C 0.26771 -0.16255 0.26545 -0.1711 0.26094 -0.1829 C 0.25712 -0.19284 0.25834 -0.19538 0.25243 -0.20556 C 0.25 -0.2185 0.2474 -0.22798 0.24236 -0.23931 C 0.24167 -0.24463 0.24045 -0.25619 0.23889 -0.26197 C 0.23664 -0.2703 0.23247 -0.27608 0.23039 -0.2844 C 0.229 -0.29873 0.22535 -0.30868 0.22361 -0.32278 C 0.22414 -0.34613 0.22361 -0.36949 0.22535 -0.39284 C 0.22778 -0.42544 0.25104 -0.44856 0.26945 -0.46498 C 0.27309 -0.46821 0.28716 -0.46937 0.28802 -0.4696 C 0.30886 -0.46798 0.32986 -0.46706 0.3507 -0.46498 C 0.35903 -0.46405 0.35886 -0.45388 0.36441 -0.44926 C 0.36736 -0.44671 0.37448 -0.44463 0.37448 -0.44463 C 0.37535 -0.44371 0.3842 -0.43469 0.38629 -0.43353 C 0.39445 -0.42891 0.39132 -0.43353 0.39827 -0.42891 C 0.4 -0.42775 0.40139 -0.42521 0.4033 -0.42452 C 0.41598 -0.42035 0.43091 -0.41989 0.44393 -0.41758 C 0.46094 -0.41827 0.47778 -0.4185 0.49479 -0.41989 C 0.50087 -0.42035 0.51598 -0.43238 0.52361 -0.43561 C 0.53785 -0.44139 0.55313 -0.44347 0.56771 -0.44694 C 0.62743 -0.44509 0.62379 -0.44648 0.66094 -0.44024 C 0.67153 -0.43053 0.65955 -0.44024 0.67622 -0.43353 C 0.68195 -0.43122 0.68733 -0.42683 0.69323 -0.42452 C 0.7 -0.41226 0.70122 -0.41434 0.71181 -0.40856 C 0.71354 -0.40625 0.71476 -0.40347 0.71684 -0.40186 C 0.71997 -0.39954 0.72709 -0.39723 0.72709 -0.39723 C 0.73125 -0.39307 0.73664 -0.39076 0.74063 -0.38613 C 0.74445 -0.38197 0.74896 -0.3711 0.75243 -0.36579 C 0.75556 -0.36093 0.76268 -0.35215 0.76268 -0.35215 C 0.76459 -0.34475 0.7658 -0.33712 0.76771 -0.32972 C 0.76823 -0.3244 0.76945 -0.30706 0.77118 -0.30035 C 0.77205 -0.29712 0.77344 -0.29434 0.77448 -0.29134 C 0.77518 -0.28902 0.7757 -0.28671 0.77622 -0.2844 C 0.77778 -0.27723 0.77726 -0.27399 0.78125 -0.26868 C 0.78941 -0.25758 0.79896 -0.25203 0.81007 -0.24833 C 0.81823 -0.23746 0.81233 -0.24255 0.82709 -0.23931 C 0.85018 -0.23399 0.86875 -0.23261 0.89323 -0.23261 " pathEditMode="relative" ptsTypes="ffffffffffffffffffffffffffffffffffffffffffffffffffffffffffffffffA">
                                      <p:cBhvr>
                                        <p:cTn id="43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09827E-6 C -0.00052 0.00532 -0.00017 0.0111 -0.00174 0.01595 C -0.0026 0.0185 -0.00573 0.01803 -0.00677 0.02035 C -0.01181 0.03098 -0.01354 0.04948 -0.01701 0.06104 C -0.0191 0.08763 -0.02517 0.11168 -0.04583 0.12185 C -0.05139 0.12462 -0.05695 0.12671 -0.06267 0.12879 C -0.06823 0.13087 -0.07969 0.13318 -0.07969 0.13318 C -0.09375 0.13249 -0.10799 0.13387 -0.12205 0.1311 C -0.12743 0.13017 -0.12691 0.12162 -0.12882 0.11746 C -0.13142 0.11191 -0.13733 0.10173 -0.13733 0.10173 C -0.13837 0.09711 -0.13958 0.09272 -0.14063 0.08809 C -0.14115 0.08578 -0.14236 0.08139 -0.14236 0.08139 C -0.14201 0.06474 -0.15017 0.00116 -0.13559 -0.02705 C -0.13333 -0.04185 -0.13229 -0.04509 -0.12708 -0.05873 C -0.12622 -0.06081 -0.12587 -0.06312 -0.12535 -0.06543 C -0.12465 -0.06844 -0.12483 -0.07168 -0.12379 -0.07445 C -0.11059 -0.11006 -0.12205 -0.07098 -0.11354 -0.09688 C -0.11007 -0.10775 -0.11337 -0.11029 -0.10504 -0.11723 C -0.1026 -0.12832 -0.10243 -0.13017 -0.09497 -0.13757 C -0.08698 -0.15353 -0.09167 -0.14821 -0.08299 -0.15561 C -0.07917 -0.1637 -0.07552 -0.16855 -0.06945 -0.17364 C -0.06754 -0.18197 -0.06441 -0.18775 -0.06267 -0.1963 C -0.0632 -0.20832 -0.06302 -0.22058 -0.06441 -0.23237 C -0.06528 -0.24 -0.06892 -0.23954 -0.07292 -0.24139 C -0.0882 -0.24809 -0.10052 -0.25087 -0.11701 -0.25272 C -0.12257 -0.25341 -0.1283 -0.25434 -0.13385 -0.25503 C -0.14514 -0.25434 -0.1566 -0.25526 -0.16788 -0.25272 C -0.17604 -0.25087 -0.1816 -0.23353 -0.1882 -0.22798 C -0.19236 -0.20925 -0.2092 -0.20301 -0.22205 -0.19861 C -0.23229 -0.2 -0.24271 -0.19954 -0.25278 -0.20301 C -0.25434 -0.2037 -0.25382 -0.20763 -0.25417 -0.20994 C -0.25608 -0.22081 -0.25799 -0.2289 -0.26111 -0.23931 C -0.26389 -0.2578 -0.26424 -0.27769 -0.26788 -0.29572 C -0.26858 -0.29896 -0.27031 -0.30173 -0.27118 -0.30474 C -0.27188 -0.30682 -0.27257 -0.30913 -0.27292 -0.31145 C -0.27552 -0.32393 -0.27656 -0.33572 -0.28472 -0.34312 C -0.29184 -0.35653 -0.29861 -0.35861 -0.31024 -0.36116 C -0.32656 -0.37549 -0.34792 -0.36855 -0.36632 -0.36116 C -0.37465 -0.35329 -0.3849 -0.34867 -0.39514 -0.3452 C -0.41528 -0.3459 -0.43559 -0.34543 -0.4559 -0.34751 C -0.45799 -0.34775 -0.4592 -0.35121 -0.46111 -0.35214 C -0.47431 -0.35792 -0.48976 -0.35908 -0.50347 -0.36116 C -0.50747 -0.36046 -0.51146 -0.36 -0.51528 -0.35884 C -0.51875 -0.35769 -0.52535 -0.35422 -0.52535 -0.35422 C -0.53767 -0.33803 -0.53455 -0.34705 -0.53733 -0.32948 C -0.53802 -0.30867 -0.5316 -0.23121 -0.55608 -0.20994 C -0.55868 -0.19908 -0.56129 -0.19098 -0.56945 -0.18728 C -0.57847 -0.17526 -0.58438 -0.1674 -0.5967 -0.16254 C -0.60365 -0.15538 -0.60695 -0.15399 -0.61545 -0.15121 C -0.61701 -0.1496 -0.6184 -0.14775 -0.62031 -0.14659 C -0.6224 -0.14543 -0.625 -0.14613 -0.62726 -0.14451 C -0.64306 -0.13249 -0.61979 -0.14104 -0.64063 -0.13526 C -0.64236 -0.13387 -0.64392 -0.13202 -0.64601 -0.13087 C -0.64792 -0.12971 -0.65052 -0.13017 -0.6526 -0.12855 C -0.66042 -0.12254 -0.66701 -0.10913 -0.67465 -0.1015 C -0.67882 -0.0904 -0.68073 -0.08855 -0.68976 -0.08578 C -0.69809 -0.07838 -0.7026 -0.07306 -0.71181 -0.06983 C -0.71632 -0.06197 -0.7217 -0.0585 -0.72379 -0.04948 C -0.72517 -0.02659 -0.72135 -0.01225 -0.73924 -0.00439 C -0.77205 0.02821 -0.84149 0.02382 -0.87622 0.02497 C -0.87795 0.02566 -0.87969 0.02636 -0.88142 0.02705 C -0.88316 0.02775 -0.88646 0.02936 -0.88646 0.02936 " pathEditMode="relative" ptsTypes="fffffffffffffffffffffffffffffffffffffffffffffffffffffffffffffA">
                                      <p:cBhvr>
                                        <p:cTn id="54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250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3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350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8.67052E-7 C 0.01181 -0.0104 0.00643 -0.00717 0.01528 -0.01133 C 0.02344 -0.02219 0.01806 -0.01572 0.03056 -0.02705 C 0.0323 -0.02867 0.0356 -0.03167 0.0356 -0.03167 C 0.04011 -0.04023 0.0474 -0.04508 0.05435 -0.04971 C 0.05903 -0.05271 0.06181 -0.05734 0.06615 -0.06104 C 0.06823 -0.06289 0.07067 -0.06381 0.07292 -0.06543 C 0.07466 -0.06682 0.07622 -0.06844 0.07796 -0.07006 C 0.08351 -0.08069 0.07952 -0.07584 0.09167 -0.08139 C 0.09358 -0.08231 0.09497 -0.08462 0.09671 -0.08578 C 0.10417 -0.09086 0.11233 -0.09665 0.12032 -0.09942 C 0.12778 -0.10913 0.13629 -0.10797 0.14584 -0.11283 C 0.18837 -0.13456 0.25261 -0.12763 0.29497 -0.12878 C 0.3533 -0.13271 0.40087 -0.13456 0.46285 -0.13318 C 0.47639 -0.1311 0.48126 -0.12717 0.49323 -0.12416 C 0.50764 -0.12046 0.52969 -0.11792 0.5441 -0.10844 C 0.5566 -0.10011 0.5698 -0.09156 0.58317 -0.08578 C 0.59462 -0.07491 0.60348 -0.06289 0.61355 -0.04971 C 0.61528 -0.0474 0.61702 -0.04532 0.61876 -0.043 C 0.62101 -0.04 0.62553 -0.03399 0.62553 -0.03399 C 0.629 -0.02011 0.62448 -0.03329 0.6323 -0.02266 C 0.63698 -0.01618 0.6415 -0.00693 0.64584 8.67052E-7 C 0.65087 0.00809 0.64775 0.00601 0.65261 0.01572 C 0.65573 0.02197 0.65955 0.02752 0.66285 0.03376 C 0.66667 0.05087 0.66094 0.03098 0.66962 0.04509 C 0.6724 0.04948 0.6724 0.05619 0.67466 0.06104 C 0.68056 0.07422 0.67987 0.07237 0.68646 0.08116 C 0.68889 0.09064 0.6915 0.09966 0.69497 0.10844 C 0.6981 0.11607 0.70261 0.12278 0.70521 0.13087 C 0.71633 0.16555 0.71129 0.15237 0.71876 0.17156 C 0.72101 0.18451 0.72327 0.19561 0.73056 0.20532 C 0.73438 0.21757 0.73716 0.22937 0.7408 0.24162 C 0.74254 0.25388 0.74532 0.26567 0.74758 0.27769 C 0.75087 0.32578 0.76615 0.38844 0.74584 0.43122 C 0.74167 0.45249 0.74445 0.4437 0.73907 0.45827 C 0.73681 0.47538 0.73473 0.49295 0.72553 0.50567 C 0.72275 0.52023 0.72292 0.52694 0.71528 0.53711 C 0.71268 0.55376 0.71511 0.5452 0.70678 0.56208 C 0.70244 0.57087 0.70122 0.58035 0.69671 0.58914 C 0.69063 0.60093 0.68612 0.60555 0.67796 0.61619 C 0.6724 0.62359 0.66702 0.63653 0.66112 0.64324 C 0.65643 0.64879 0.63629 0.66474 0.63056 0.66821 C 0.6257 0.67122 0.61528 0.67492 0.61528 0.67492 C 0.60608 0.68347 0.59567 0.68648 0.58473 0.68856 C 0.56164 0.70335 0.53126 0.70659 0.50678 0.71098 C 0.47744 0.7163 0.44775 0.72208 0.41876 0.72902 C 0.26494 0.72648 0.33421 0.73388 0.25938 0.71561 C 0.2415 0.70335 0.22153 0.69804 0.20348 0.68624 C 0.19428 0.66867 0.20712 0.69087 0.19323 0.67492 C 0.19115 0.67237 0.19011 0.66844 0.1882 0.6659 C 0.18629 0.66335 0.18369 0.66151 0.18143 0.65919 C 0.17639 0.64902 0.16285 0.63191 0.16285 0.63191 C 0.15817 0.61388 0.14723 0.6 0.13733 0.58682 C 0.13073 0.57804 0.12865 0.56809 0.12205 0.55977 C 0.11962 0.55029 0.1191 0.54682 0.11355 0.53942 C 0.10921 0.52763 0.10573 0.51653 0.10001 0.50567 C 0.09462 0.48139 0.09011 0.45688 0.08317 0.4333 C 0.08056 0.40902 0.07258 0.38636 0.06615 0.36347 C 0.0632 0.35307 0.06129 0.34174 0.05764 0.33179 C 0.04948 0.30983 0.06008 0.34544 0.05087 0.31376 C 0.04636 0.29804 0.04289 0.27815 0.03403 0.26636 C 0.02987 0.25064 0.02917 0.23029 0.02205 0.21665 C 0.02153 0.21133 0.02136 0.20601 0.02032 0.20093 C 0.01962 0.19769 0.01754 0.19515 0.01702 0.19191 C 0.01025 0.15168 0.01876 0.17064 0.01025 0.15353 C 0.00973 0.15052 0.00921 0.14752 0.00851 0.14451 C 0.00695 0.13757 0.00348 0.12416 0.00348 0.12416 C 0.0007 0.1022 -0.00242 0.077 0.00521 0.05642 C 0.00955 0.04509 0.00747 0.05411 0.01355 0.04278 C 0.02101 0.02867 0.01233 0.03769 0.02205 0.02937 C 0.02796 0.01804 0.03438 0.00879 0.0441 0.0044 C 0.05001 -0.00347 0.05313 -0.00416 0.06112 -0.0067 C 0.06685 -0.01456 0.06424 -0.01318 0.07119 -0.01572 C 0.0757 -0.01734 0.08473 -0.02034 0.08473 -0.02034 C 0.10747 -0.03954 0.14619 -0.04323 0.17119 -0.04508 C 0.28716 -0.12439 0.37188 -0.04786 0.47292 -0.02474 C 0.50244 -0.00717 0.47501 -0.02127 0.50001 -0.01364 C 0.5106 -0.0104 0.51771 -0.00439 0.52883 -0.00231 C 0.53438 0.00278 0.53976 0.00301 0.54567 0.00671 C 0.55035 0.00948 0.55487 0.01272 0.55938 0.01572 C 0.56615 0.02035 0.57136 0.02821 0.57778 0.03376 C 0.5856 0.04902 0.57605 0.03191 0.58994 0.0474 C 0.60035 0.05873 0.61129 0.08 0.62379 0.08578 C 0.63473 0.10035 0.64133 0.11885 0.64758 0.13757 C 0.6507 0.14729 0.65174 0.15607 0.65608 0.16486 C 0.66146 0.20324 0.6533 0.15098 0.66112 0.18497 C 0.66216 0.18937 0.66198 0.19422 0.66285 0.19861 C 0.66372 0.20255 0.66511 0.20624 0.66615 0.20994 C 0.67136 0.25734 0.68021 0.31653 0.65938 0.35653 C 0.65747 0.36856 0.65417 0.37388 0.64914 0.38382 C 0.64601 0.40555 0.63264 0.42405 0.62205 0.44023 C 0.61459 0.45156 0.60799 0.46705 0.59671 0.47168 C 0.58976 0.48139 0.58108 0.4837 0.57292 0.48971 C 0.56806 0.49318 0.56459 0.49919 0.55938 0.50104 C 0.53247 0.51029 0.5073 0.51746 0.47969 0.52139 C 0.44098 0.53457 0.38351 0.52694 0.34758 0.52601 C 0.33612 0.52093 0.32639 0.51168 0.31528 0.50567 C 0.31198 0.50382 0.30834 0.50312 0.30521 0.50104 C 0.29827 0.49642 0.29219 0.49064 0.28473 0.48763 C 0.279 0.48162 0.26476 0.47168 0.26112 0.46497 C 0.25435 0.45249 0.24532 0.44185 0.23907 0.4289 C 0.22171 0.39283 0.23525 0.41781 0.22379 0.39723 C 0.22067 0.38474 0.21615 0.37572 0.21025 0.36555 C 0.20608 0.34914 0.21198 0.37041 0.20348 0.34983 C 0.19862 0.33804 0.19514 0.32555 0.18994 0.31376 C 0.18646 0.29133 0.1908 0.31353 0.18317 0.2911 C 0.179 0.27885 0.17813 0.2689 0.17292 0.25734 C 0.16945 0.23515 0.17396 0.25619 0.16615 0.237 C 0.16233 0.22775 0.16216 0.21873 0.15764 0.20994 C 0.15591 0.20255 0.15278 0.197 0.15087 0.1896 C 0.14584 0.15029 0.13317 0.1052 0.15261 0.06775 C 0.15573 0.05156 0.16077 0.03677 0.17119 0.02705 C 0.17692 0.01596 0.18716 0.01226 0.19671 0.00902 C 0.21216 0.0037 0.22466 -0.00115 0.2408 -0.00462 C 0.31355 -0.00277 0.36841 -0.01133 0.4323 0.0044 C 0.44376 0.01226 0.45695 0.01526 0.46962 0.01804 C 0.47917 0.02682 0.46962 0.01942 0.48299 0.02474 C 0.4908 0.02775 0.49862 0.03283 0.50521 0.03838 C 0.5099 0.04231 0.51962 0.0511 0.52379 0.05642 C 0.529 0.06312 0.52969 0.06914 0.53733 0.07214 C 0.54306 0.07977 0.54862 0.08717 0.55435 0.0948 C 0.55608 0.09711 0.55764 0.09919 0.55938 0.10151 C 0.56112 0.10382 0.56442 0.10844 0.56442 0.10844 C 0.56685 0.11861 0.56876 0.12671 0.57292 0.13549 C 0.57535 0.15677 0.5783 0.17711 0.57952 0.19861 C 0.57917 0.23029 0.57935 0.26197 0.57778 0.29341 C 0.57778 0.29757 0.57136 0.31931 0.56962 0.32278 C 0.56823 0.32509 0.5658 0.32532 0.56442 0.3274 C 0.54584 0.35422 0.5356 0.38266 0.50678 0.39052 C 0.4316 0.38659 0.44237 0.39075 0.40174 0.38151 C 0.39844 0.37989 0.39514 0.37804 0.39167 0.37688 C 0.38664 0.37503 0.37639 0.37249 0.37639 0.37249 C 0.36719 0.3644 0.3566 0.357 0.34584 0.35445 C 0.33317 0.34428 0.31928 0.32925 0.30521 0.32278 C 0.30001 0.31399 0.29514 0.30659 0.2882 0.30012 C 0.28508 0.28347 0.27518 0.27445 0.26962 0.25966 C 0.26771 0.2548 0.26806 0.24856 0.26615 0.2437 C 0.26424 0.23885 0.26146 0.23492 0.25938 0.23029 C 0.25764 0.22659 0.25573 0.22289 0.25435 0.21896 C 0.25348 0.21688 0.2533 0.21434 0.25261 0.21226 C 0.25157 0.20925 0.25035 0.20624 0.24914 0.20324 C 0.24462 0.17711 0.24254 0.15075 0.2408 0.12416 C 0.2415 0.10821 0.23751 0.08994 0.2441 0.07677 C 0.26459 0.03607 0.30539 0.03237 0.33907 0.02937 C 0.35869 0.03075 0.39584 0.02705 0.42032 0.03838 C 0.42709 0.0474 0.42952 0.04463 0.43733 0.04971 C 0.44028 0.05156 0.44289 0.05457 0.44584 0.05642 C 0.44914 0.0585 0.45591 0.06104 0.45591 0.06104 C 0.46372 0.07122 0.47518 0.07746 0.48143 0.09018 C 0.49028 0.10867 0.49271 0.13087 0.50174 0.1489 C 0.50556 0.17827 0.5073 0.20971 0.50348 0.23931 C 0.50226 0.24694 0.49532 0.25388 0.49167 0.25966 C 0.48369 0.27237 0.47553 0.27908 0.46442 0.28671 C 0.44914 0.28601 0.43386 0.28694 0.41876 0.2844 C 0.4158 0.28393 0.40435 0.27145 0.40001 0.26867 C 0.39584 0.26289 0.39011 0.25596 0.3882 0.24833 C 0.38612 0.24 0.38508 0.23307 0.38143 0.22567 C 0.38195 0.20601 0.3823 0.18659 0.38317 0.16694 C 0.38577 0.11515 0.42744 0.11191 0.45591 0.09919 C 0.46494 0.09041 0.47275 0.09133 0.48299 0.08809 C 0.49983 0.08278 0.51511 0.07723 0.5323 0.07445 C 0.54254 0.07283 0.56285 0.07006 0.56285 0.07006 C 0.57917 0.06451 0.59549 0.0585 0.61198 0.05411 C 0.62865 0.03954 0.65383 0.03792 0.67292 0.03376 C 0.71442 0.02474 0.7533 0.00324 0.79497 -0.00231 C 0.80313 -0.00601 0.81112 -0.01063 0.81876 -0.01572 C 0.83212 -0.03954 0.81494 -0.0104 0.83056 -0.03167 C 0.83247 -0.03445 0.83369 -0.03815 0.8356 -0.04069 C 0.83751 -0.04323 0.84237 -0.0474 0.84237 -0.0474 " pathEditMode="relative" ptsTypes="ffffffffffffffffffffffffffffffffffffffffffffffffffffffffffffffffffffffffffffffffffffffffffffffffffffffffffffffffffffffffffffffffffffffffffffffffffffffffffffffffffffffffA">
                                      <p:cBhvr>
                                        <p:cTn id="65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3500"/>
                            </p:stCondLst>
                            <p:childTnLst>
                              <p:par>
                                <p:cTn id="6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4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45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69942E-6 C 0.04046 -0.01735 0.08421 -0.00578 0.12553 0.00231 C 0.13646 0.01248 0.15313 0.00901 0.16615 0.01132 C 0.18386 0.01456 0.20278 0.01895 0.22049 0.02265 C 0.23282 0.0252 0.25764 0.02936 0.25764 0.02936 C 0.27778 0.04023 0.30695 0.03976 0.32883 0.043 C 0.38664 0.05156 0.44341 0.05294 0.50174 0.05433 C 0.61146 0.05248 0.72362 0.04739 0.83403 0.04739 " pathEditMode="relative" ptsTypes="fffffffA">
                                      <p:cBhvr>
                                        <p:cTn id="7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9500"/>
                            </p:stCondLst>
                            <p:childTnLst>
                              <p:par>
                                <p:cTn id="7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ЛЕНА\Не вилучати!!!\ФОТО\Малюнки, картинки, вставки\Graphics\Back\FN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9" y="-1142999"/>
            <a:ext cx="6858003" cy="9144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73063">
              <a:buNone/>
            </a:pPr>
            <a:r>
              <a:rPr lang="uk-UA" dirty="0" smtClean="0"/>
              <a:t>Проаналізуйте застосування абсолютних і відносних адрес; наведіть приклади завдань, у яких необхідно використати абсолютну адресу.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500042"/>
            <a:ext cx="6233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Домашнє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завдання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Рисунок 6" descr="D:\ЛЕНА\Не вилучати!!!\Школа\Атестація\Атестація нова  2016-2017\Lena\Картинка Бухгалтерия и Бухгалтер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000504"/>
            <a:ext cx="1981200" cy="144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ЛЕНА\Не вилучати!!!\ФОТО\Малюнки, картинки, вставки\Graphics\Back\FN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9" y="-1142999"/>
            <a:ext cx="6858003" cy="9144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65138">
              <a:buNone/>
            </a:pPr>
            <a:r>
              <a:rPr lang="uk-UA" dirty="0" smtClean="0"/>
              <a:t>Оголошення оцінок</a:t>
            </a:r>
          </a:p>
          <a:p>
            <a:pPr indent="465138">
              <a:buNone/>
            </a:pPr>
            <a:endParaRPr lang="uk-UA" dirty="0" smtClean="0"/>
          </a:p>
          <a:p>
            <a:pPr indent="465138">
              <a:buNone/>
            </a:pPr>
            <a:r>
              <a:rPr lang="uk-UA" dirty="0" smtClean="0"/>
              <a:t>Відповіді учнів на запитання:</a:t>
            </a:r>
            <a:endParaRPr lang="ru-RU" dirty="0"/>
          </a:p>
        </p:txBody>
      </p:sp>
      <p:pic>
        <p:nvPicPr>
          <p:cNvPr id="2050" name="Picture 2" descr="tyfaq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5143512"/>
            <a:ext cx="1206750" cy="12858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3500438"/>
            <a:ext cx="8286808" cy="120032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marL="914400" indent="-914400"/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Чого я навчився на цьому уроці?</a:t>
            </a:r>
          </a:p>
          <a:p>
            <a:pPr marL="914400" indent="-914400"/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Де я можу застосувати  свої знання?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3429000"/>
            <a:ext cx="8286808" cy="1285884"/>
          </a:xfrm>
          <a:prstGeom prst="round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0"/>
            <a:ext cx="67617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88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Підсумок</a:t>
            </a:r>
            <a:r>
              <a:rPr lang="ru-RU" sz="8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 уроку</a:t>
            </a:r>
            <a:endParaRPr lang="ru-RU" sz="8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1" name="Picture 3" descr="D:\ЛЕНА\Не вилучати!!!\Школа\Різне\Малюнки, картинки, вставки\Clipart2\PUB60COR\AG00021_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428736"/>
            <a:ext cx="1038225" cy="1428750"/>
          </a:xfrm>
          <a:prstGeom prst="rect">
            <a:avLst/>
          </a:prstGeom>
          <a:noFill/>
        </p:spPr>
      </p:pic>
      <p:pic>
        <p:nvPicPr>
          <p:cNvPr id="13" name="Picture 3" descr="D:\ЛЕНА\Не вилучати!!!\Школа\Різне\Малюнки, картинки, вставки\Color_WMF\EDCATION\EDUCATIO_thumb.jpg"/>
          <p:cNvPicPr>
            <a:picLocks noChangeAspect="1" noChangeArrowheads="1"/>
          </p:cNvPicPr>
          <p:nvPr/>
        </p:nvPicPr>
        <p:blipFill>
          <a:blip r:embed="rId6"/>
          <a:srcRect b="7059"/>
          <a:stretch>
            <a:fillRect/>
          </a:stretch>
        </p:blipFill>
        <p:spPr bwMode="auto">
          <a:xfrm>
            <a:off x="1714480" y="5214950"/>
            <a:ext cx="1285884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ЛЕНА\Не вилучати!!!\ФОТО\Малюнки, картинки, вставки\Graphics\Back\FN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8" y="-1143001"/>
            <a:ext cx="6858003" cy="9144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500042"/>
            <a:ext cx="8501122" cy="60016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Урок завершено. </a:t>
            </a:r>
            <a:r>
              <a:rPr lang="ru-RU" sz="9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Дякую</a:t>
            </a:r>
            <a:r>
              <a:rPr lang="ru-RU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 За </a:t>
            </a:r>
            <a:r>
              <a:rPr lang="ru-RU" sz="9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увагу</a:t>
            </a:r>
            <a:r>
              <a:rPr lang="ru-RU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!</a:t>
            </a:r>
            <a:endParaRPr lang="ru-RU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ЛЕНА\Не вилучати!!!\ФОТО\Малюнки, картинки, вставки\Graphics\Back\FN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8" y="-1143001"/>
            <a:ext cx="6858003" cy="9144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350" lvl="0" indent="22225">
              <a:buFont typeface="+mj-lt"/>
              <a:buAutoNum type="arabicPeriod"/>
            </a:pPr>
            <a:r>
              <a:rPr lang="uk-UA" dirty="0" smtClean="0"/>
              <a:t>Що таке формула?</a:t>
            </a:r>
            <a:endParaRPr lang="ru-RU" dirty="0" smtClean="0"/>
          </a:p>
          <a:p>
            <a:pPr marL="6350" lvl="0" indent="22225">
              <a:buFont typeface="+mj-lt"/>
              <a:buAutoNum type="arabicPeriod"/>
            </a:pPr>
            <a:r>
              <a:rPr lang="uk-UA" dirty="0" smtClean="0"/>
              <a:t>Посилання у формулах можна задавати різними способами. Назвіть їх.</a:t>
            </a:r>
            <a:endParaRPr lang="ru-RU" dirty="0" smtClean="0"/>
          </a:p>
          <a:p>
            <a:pPr marL="6350" lvl="0" indent="22225">
              <a:buFont typeface="+mj-lt"/>
              <a:buAutoNum type="arabicPeriod"/>
            </a:pPr>
            <a:r>
              <a:rPr lang="uk-UA" dirty="0" smtClean="0"/>
              <a:t>Яке призначення кнопки </a:t>
            </a:r>
            <a:r>
              <a:rPr lang="uk-UA" i="1" dirty="0" err="1" smtClean="0"/>
              <a:t>Автосума</a:t>
            </a:r>
            <a:r>
              <a:rPr lang="uk-UA" dirty="0" smtClean="0"/>
              <a:t> на вкладці </a:t>
            </a:r>
            <a:r>
              <a:rPr lang="uk-UA" i="1" dirty="0" smtClean="0"/>
              <a:t>Формули</a:t>
            </a:r>
            <a:r>
              <a:rPr lang="uk-UA" dirty="0" smtClean="0"/>
              <a:t>?</a:t>
            </a:r>
            <a:endParaRPr lang="ru-RU" dirty="0" smtClean="0"/>
          </a:p>
          <a:p>
            <a:pPr marL="6350" lvl="0" indent="22225">
              <a:buFont typeface="+mj-lt"/>
              <a:buAutoNum type="arabicPeriod"/>
            </a:pPr>
            <a:r>
              <a:rPr lang="uk-UA" dirty="0" smtClean="0"/>
              <a:t>Що відбувається при копіюванні формул?</a:t>
            </a:r>
            <a:endParaRPr lang="ru-RU" dirty="0" smtClean="0"/>
          </a:p>
          <a:p>
            <a:pPr marL="6350" lvl="0" indent="22225">
              <a:buFont typeface="+mj-lt"/>
              <a:buAutoNum type="arabicPeriod"/>
            </a:pPr>
            <a:r>
              <a:rPr lang="uk-UA" dirty="0" smtClean="0"/>
              <a:t>Чим відрізняються абсолютні та відносні адреси клітинок? </a:t>
            </a:r>
            <a:endParaRPr lang="ru-RU" dirty="0" smtClean="0"/>
          </a:p>
          <a:p>
            <a:pPr marL="6350" lvl="0" indent="22225">
              <a:buFont typeface="+mj-lt"/>
              <a:buAutoNum type="arabicPeriod"/>
            </a:pPr>
            <a:r>
              <a:rPr lang="uk-UA" dirty="0" smtClean="0"/>
              <a:t>Яким символом позначають абсолютні адреси?</a:t>
            </a:r>
            <a:endParaRPr lang="ru-RU" dirty="0" smtClean="0"/>
          </a:p>
          <a:p>
            <a:pPr marL="98425" indent="373063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357166"/>
            <a:ext cx="3902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Запитання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ЛЕНА\Не вилучати!!!\ФОТО\Малюнки, картинки, вставки\Graphics\Back\FN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8" y="-1143002"/>
            <a:ext cx="6858003" cy="9144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214290"/>
            <a:ext cx="7171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Правильна формула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21435" t="33398" r="30957" b="42188"/>
          <a:stretch>
            <a:fillRect/>
          </a:stretch>
        </p:blipFill>
        <p:spPr bwMode="auto">
          <a:xfrm>
            <a:off x="785786" y="2571744"/>
            <a:ext cx="780102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0874" t="60293" r="74104" b="38184"/>
          <a:stretch>
            <a:fillRect/>
          </a:stretch>
        </p:blipFill>
        <p:spPr bwMode="auto">
          <a:xfrm>
            <a:off x="1285852" y="1285860"/>
            <a:ext cx="157163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22015" t="60293" r="74104" b="38184"/>
          <a:stretch>
            <a:fillRect/>
          </a:stretch>
        </p:blipFill>
        <p:spPr bwMode="auto">
          <a:xfrm>
            <a:off x="6286512" y="3643314"/>
            <a:ext cx="121444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18206" t="65220" r="71435" b="32687"/>
          <a:stretch>
            <a:fillRect/>
          </a:stretch>
        </p:blipFill>
        <p:spPr bwMode="auto">
          <a:xfrm>
            <a:off x="5429256" y="1285860"/>
            <a:ext cx="2286016" cy="36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24307" t="19104" r="64478" b="78760"/>
          <a:stretch>
            <a:fillRect/>
          </a:stretch>
        </p:blipFill>
        <p:spPr bwMode="auto">
          <a:xfrm>
            <a:off x="6000760" y="4071942"/>
            <a:ext cx="2214578" cy="31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/>
          <p:cNvPicPr/>
          <p:nvPr/>
        </p:nvPicPr>
        <p:blipFill>
          <a:blip r:embed="rId6" cstate="print"/>
          <a:srcRect l="24515" t="19253" r="68753" b="78925"/>
          <a:stretch>
            <a:fillRect/>
          </a:stretch>
        </p:blipFill>
        <p:spPr bwMode="auto">
          <a:xfrm>
            <a:off x="3457572" y="1475279"/>
            <a:ext cx="1371600" cy="27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7" cstate="print"/>
          <a:srcRect l="24427" t="19199" r="69435" b="78853"/>
          <a:stretch>
            <a:fillRect/>
          </a:stretch>
        </p:blipFill>
        <p:spPr bwMode="auto">
          <a:xfrm>
            <a:off x="4536689" y="2094030"/>
            <a:ext cx="121444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8" cstate="print"/>
          <a:srcRect l="24444" t="19135" r="68779" b="78919"/>
          <a:stretch>
            <a:fillRect/>
          </a:stretch>
        </p:blipFill>
        <p:spPr bwMode="auto">
          <a:xfrm>
            <a:off x="6286512" y="4929198"/>
            <a:ext cx="142876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9" cstate="print"/>
          <a:srcRect l="24466" t="19267" r="66433" b="78982"/>
          <a:stretch>
            <a:fillRect/>
          </a:stretch>
        </p:blipFill>
        <p:spPr bwMode="auto">
          <a:xfrm>
            <a:off x="6286512" y="1876895"/>
            <a:ext cx="164307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10" cstate="print"/>
          <a:srcRect l="24385" t="19325" r="65611" b="79086"/>
          <a:stretch>
            <a:fillRect/>
          </a:stretch>
        </p:blipFill>
        <p:spPr bwMode="auto">
          <a:xfrm>
            <a:off x="6143636" y="5929330"/>
            <a:ext cx="150019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11" cstate="print"/>
          <a:srcRect l="24482" t="19173" r="63765" b="78910"/>
          <a:stretch>
            <a:fillRect/>
          </a:stretch>
        </p:blipFill>
        <p:spPr bwMode="auto">
          <a:xfrm>
            <a:off x="1000100" y="1845836"/>
            <a:ext cx="214314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57 -0.03819 L 0.25764 0.3398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85185E-6 L 0.1875 0.4011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00868 0.4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56069E-6 L 0.27743 0.5172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2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81503E-6 L 0.00955 0.5905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2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7341E-6 L 0.28906 0.6480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3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ЛЕНА\Не вилучати!!!\ФОТО\Малюнки, картинки, вставки\Graphics\Back\FN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8" y="-1143001"/>
            <a:ext cx="6858003" cy="9144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sz="2800" dirty="0" smtClean="0"/>
              <a:t>Який вигляд матиме в даному завданні формула, якщо її ввести вручну?</a:t>
            </a:r>
          </a:p>
          <a:p>
            <a:pPr marL="514350" indent="-514350">
              <a:buFont typeface="+mj-lt"/>
              <a:buAutoNum type="arabicPeriod"/>
            </a:pPr>
            <a:endParaRPr lang="uk-UA" sz="2800" dirty="0" smtClean="0"/>
          </a:p>
          <a:p>
            <a:pPr marL="514350" indent="-514350">
              <a:buFont typeface="+mj-lt"/>
              <a:buAutoNum type="arabicPeriod"/>
            </a:pPr>
            <a:endParaRPr lang="uk-UA" sz="2800" dirty="0" smtClean="0"/>
          </a:p>
          <a:p>
            <a:pPr marL="514350" indent="-514350">
              <a:buFont typeface="+mj-lt"/>
              <a:buAutoNum type="arabicPeriod"/>
            </a:pPr>
            <a:endParaRPr lang="uk-UA" sz="2400" dirty="0" smtClean="0"/>
          </a:p>
          <a:p>
            <a:pPr marL="514350" indent="-514350">
              <a:buFont typeface="+mj-lt"/>
              <a:buAutoNum type="arabicPeriod"/>
            </a:pPr>
            <a:endParaRPr lang="uk-UA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2800" dirty="0" smtClean="0"/>
              <a:t>Які стандартні формули використовуються в даному завданні?</a:t>
            </a:r>
          </a:p>
          <a:p>
            <a:pPr marL="514350" indent="-514350">
              <a:buFont typeface="+mj-lt"/>
              <a:buAutoNum type="arabicPeriod"/>
            </a:pP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21484" r="68155" b="51172"/>
          <a:stretch>
            <a:fillRect/>
          </a:stretch>
        </p:blipFill>
        <p:spPr bwMode="auto">
          <a:xfrm>
            <a:off x="1000100" y="1285860"/>
            <a:ext cx="414337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6299" t="18517" r="76589" b="78693"/>
          <a:stretch>
            <a:fillRect/>
          </a:stretch>
        </p:blipFill>
        <p:spPr bwMode="auto">
          <a:xfrm>
            <a:off x="5786446" y="1785926"/>
            <a:ext cx="2143140" cy="47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16325" t="18207" r="74707" b="78321"/>
          <a:stretch>
            <a:fillRect/>
          </a:stretch>
        </p:blipFill>
        <p:spPr bwMode="auto">
          <a:xfrm>
            <a:off x="5857884" y="4643446"/>
            <a:ext cx="262527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15959" t="18164" r="75256" b="78321"/>
          <a:stretch>
            <a:fillRect/>
          </a:stretch>
        </p:blipFill>
        <p:spPr bwMode="auto">
          <a:xfrm>
            <a:off x="5857884" y="5429264"/>
            <a:ext cx="2714644" cy="61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 t="21679" r="64275" b="43164"/>
          <a:stretch>
            <a:fillRect/>
          </a:stretch>
        </p:blipFill>
        <p:spPr bwMode="auto">
          <a:xfrm>
            <a:off x="857224" y="4071942"/>
            <a:ext cx="464818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6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2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00100" y="0"/>
            <a:ext cx="6000792" cy="1143000"/>
          </a:xfrm>
        </p:spPr>
        <p:txBody>
          <a:bodyPr>
            <a:normAutofit/>
          </a:bodyPr>
          <a:lstStyle/>
          <a:p>
            <a:pPr algn="l"/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	</a:t>
            </a:r>
            <a:r>
              <a:rPr lang="uk-UA" sz="5300" b="1" dirty="0" smtClean="0">
                <a:solidFill>
                  <a:srgbClr val="002060"/>
                </a:solidFill>
                <a:latin typeface="Monotype Corsiva" pitchFamily="66" charset="0"/>
              </a:rPr>
              <a:t>Доповідь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4"/>
            <a:ext cx="8043890" cy="2543179"/>
          </a:xfrm>
        </p:spPr>
        <p:txBody>
          <a:bodyPr>
            <a:normAutofit fontScale="62500" lnSpcReduction="20000"/>
          </a:bodyPr>
          <a:lstStyle/>
          <a:p>
            <a:pPr marL="0" indent="533400">
              <a:buNone/>
            </a:pPr>
            <a:r>
              <a:rPr lang="ru-RU" sz="3600" dirty="0" smtClean="0"/>
              <a:t>Ми </a:t>
            </a:r>
            <a:r>
              <a:rPr lang="ru-RU" sz="3600" dirty="0" err="1" smtClean="0"/>
              <a:t>живемо</a:t>
            </a:r>
            <a:r>
              <a:rPr lang="ru-RU" sz="3600" dirty="0" smtClean="0"/>
              <a:t> в </a:t>
            </a:r>
            <a:r>
              <a:rPr lang="ru-RU" sz="3600" dirty="0" err="1" smtClean="0"/>
              <a:t>світі</a:t>
            </a:r>
            <a:r>
              <a:rPr lang="ru-RU" sz="3600" dirty="0" smtClean="0"/>
              <a:t> цифр </a:t>
            </a:r>
            <a:r>
              <a:rPr lang="ru-RU" sz="3600" dirty="0" err="1" smtClean="0"/>
              <a:t>і</a:t>
            </a:r>
            <a:r>
              <a:rPr lang="ru-RU" sz="3600" dirty="0" smtClean="0"/>
              <a:t> чисел, тому </a:t>
            </a:r>
            <a:r>
              <a:rPr lang="ru-RU" sz="3600" dirty="0" err="1" smtClean="0"/>
              <a:t>що</a:t>
            </a:r>
            <a:r>
              <a:rPr lang="ru-RU" sz="3600" dirty="0" smtClean="0"/>
              <a:t> все в </a:t>
            </a:r>
            <a:r>
              <a:rPr lang="ru-RU" sz="3600" dirty="0" err="1" smtClean="0"/>
              <a:t>нашому</a:t>
            </a:r>
            <a:r>
              <a:rPr lang="ru-RU" sz="3600" dirty="0" smtClean="0"/>
              <a:t> </a:t>
            </a:r>
            <a:r>
              <a:rPr lang="ru-RU" sz="3600" dirty="0" err="1" smtClean="0"/>
              <a:t>житті</a:t>
            </a:r>
            <a:r>
              <a:rPr lang="ru-RU" sz="3600" dirty="0" smtClean="0"/>
              <a:t> </a:t>
            </a:r>
            <a:r>
              <a:rPr lang="ru-RU" sz="3600" dirty="0" err="1" smtClean="0"/>
              <a:t>вимірюється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фіксується</a:t>
            </a:r>
            <a:r>
              <a:rPr lang="ru-RU" sz="3600" dirty="0" smtClean="0"/>
              <a:t>, </a:t>
            </a:r>
            <a:r>
              <a:rPr lang="ru-RU" sz="3600" dirty="0" err="1" smtClean="0"/>
              <a:t>підлягає</a:t>
            </a:r>
            <a:r>
              <a:rPr lang="ru-RU" sz="3600" dirty="0" smtClean="0"/>
              <a:t> </a:t>
            </a:r>
            <a:r>
              <a:rPr lang="ru-RU" sz="3600" dirty="0" err="1" smtClean="0"/>
              <a:t>рахунку</a:t>
            </a:r>
            <a:r>
              <a:rPr lang="ru-RU" sz="3600" dirty="0" smtClean="0"/>
              <a:t>, </a:t>
            </a:r>
            <a:r>
              <a:rPr lang="ru-RU" sz="3600" dirty="0" err="1" smtClean="0"/>
              <a:t>обрахунку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обліку</a:t>
            </a:r>
            <a:r>
              <a:rPr lang="ru-RU" sz="3600" dirty="0" smtClean="0"/>
              <a:t>. </a:t>
            </a:r>
          </a:p>
          <a:p>
            <a:pPr marL="0" indent="533400">
              <a:buNone/>
            </a:pPr>
            <a:r>
              <a:rPr lang="ru-RU" sz="3600" dirty="0" err="1" smtClean="0"/>
              <a:t>Щоб</a:t>
            </a:r>
            <a:r>
              <a:rPr lang="ru-RU" sz="3600" dirty="0" smtClean="0"/>
              <a:t> правильно </a:t>
            </a:r>
            <a:r>
              <a:rPr lang="ru-RU" sz="3600" dirty="0" err="1" smtClean="0"/>
              <a:t>розпоряджатися</a:t>
            </a:r>
            <a:r>
              <a:rPr lang="ru-RU" sz="3600" dirty="0" smtClean="0"/>
              <a:t>, </a:t>
            </a:r>
            <a:r>
              <a:rPr lang="ru-RU" sz="3600" dirty="0" err="1" smtClean="0"/>
              <a:t>контролювати</a:t>
            </a:r>
            <a:r>
              <a:rPr lang="ru-RU" sz="3600" dirty="0" smtClean="0"/>
              <a:t> час, а </a:t>
            </a:r>
            <a:r>
              <a:rPr lang="ru-RU" sz="3600" dirty="0" err="1" smtClean="0"/>
              <a:t>отже</a:t>
            </a:r>
            <a:r>
              <a:rPr lang="ru-RU" sz="3600" dirty="0" smtClean="0"/>
              <a:t>,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гроші</a:t>
            </a:r>
            <a:r>
              <a:rPr lang="ru-RU" sz="3600" dirty="0" smtClean="0"/>
              <a:t>, треба </a:t>
            </a:r>
            <a:r>
              <a:rPr lang="ru-RU" sz="3600" dirty="0" err="1" smtClean="0"/>
              <a:t>швидко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зручно</a:t>
            </a:r>
            <a:r>
              <a:rPr lang="ru-RU" sz="3600" dirty="0" smtClean="0"/>
              <a:t> вести </a:t>
            </a:r>
            <a:r>
              <a:rPr lang="ru-RU" sz="3600" dirty="0" err="1" smtClean="0"/>
              <a:t>різного</a:t>
            </a:r>
            <a:r>
              <a:rPr lang="ru-RU" sz="3600" dirty="0" smtClean="0"/>
              <a:t> роду </a:t>
            </a:r>
            <a:r>
              <a:rPr lang="ru-RU" sz="3600" dirty="0" err="1" smtClean="0"/>
              <a:t>обчислення</a:t>
            </a:r>
            <a:r>
              <a:rPr lang="ru-RU" sz="3600" dirty="0" smtClean="0"/>
              <a:t>, </a:t>
            </a:r>
            <a:r>
              <a:rPr lang="ru-RU" sz="3600" dirty="0" err="1" smtClean="0"/>
              <a:t>різних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профілів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напрямів</a:t>
            </a:r>
            <a:r>
              <a:rPr lang="ru-RU" sz="3600" dirty="0" smtClean="0"/>
              <a:t> </a:t>
            </a:r>
            <a:r>
              <a:rPr lang="ru-RU" sz="3600" dirty="0" err="1" smtClean="0"/>
              <a:t>обрахунки</a:t>
            </a:r>
            <a:r>
              <a:rPr lang="ru-RU" sz="3600" dirty="0" smtClean="0"/>
              <a:t>, </a:t>
            </a:r>
            <a:r>
              <a:rPr lang="ru-RU" sz="3600" dirty="0" err="1" smtClean="0"/>
              <a:t>накопичувати</a:t>
            </a:r>
            <a:r>
              <a:rPr lang="ru-RU" sz="3600" dirty="0" smtClean="0"/>
              <a:t> </a:t>
            </a:r>
            <a:r>
              <a:rPr lang="ru-RU" sz="3600" dirty="0" err="1" smtClean="0"/>
              <a:t>чисельну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текстову</a:t>
            </a:r>
            <a:r>
              <a:rPr lang="ru-RU" sz="3600" dirty="0" smtClean="0"/>
              <a:t> </a:t>
            </a:r>
            <a:r>
              <a:rPr lang="ru-RU" sz="3600" dirty="0" err="1" smtClean="0"/>
              <a:t>інформацію</a:t>
            </a:r>
            <a:r>
              <a:rPr lang="ru-RU" sz="3600" dirty="0" smtClean="0"/>
              <a:t>, </a:t>
            </a:r>
            <a:r>
              <a:rPr lang="ru-RU" sz="3600" dirty="0" err="1" smtClean="0"/>
              <a:t>обробляти</a:t>
            </a:r>
            <a:r>
              <a:rPr lang="ru-RU" sz="3600" dirty="0" smtClean="0"/>
              <a:t>, </a:t>
            </a:r>
            <a:r>
              <a:rPr lang="ru-RU" sz="3600" dirty="0" err="1" smtClean="0"/>
              <a:t>співставляти</a:t>
            </a:r>
            <a:r>
              <a:rPr lang="ru-RU" sz="3600" dirty="0" smtClean="0"/>
              <a:t> </a:t>
            </a:r>
            <a:r>
              <a:rPr lang="ru-RU" sz="3600" dirty="0" err="1" smtClean="0"/>
              <a:t>дані</a:t>
            </a:r>
            <a:r>
              <a:rPr lang="ru-RU" sz="3600" dirty="0" smtClean="0"/>
              <a:t>, вести </a:t>
            </a:r>
            <a:r>
              <a:rPr lang="ru-RU" sz="3600" dirty="0" err="1" smtClean="0"/>
              <a:t>їх</a:t>
            </a:r>
            <a:r>
              <a:rPr lang="ru-RU" sz="3600" dirty="0" smtClean="0"/>
              <a:t> </a:t>
            </a:r>
            <a:r>
              <a:rPr lang="ru-RU" sz="3600" dirty="0" err="1" smtClean="0"/>
              <a:t>пошук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обмін</a:t>
            </a:r>
            <a:r>
              <a:rPr lang="ru-RU" sz="3600" dirty="0" smtClean="0"/>
              <a:t>. </a:t>
            </a:r>
          </a:p>
          <a:p>
            <a:pPr marL="0" indent="533400">
              <a:buNone/>
            </a:pPr>
            <a:endParaRPr lang="uk-UA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55625">
              <a:buNone/>
            </a:pPr>
            <a:endParaRPr lang="uk-UA" dirty="0" smtClean="0"/>
          </a:p>
        </p:txBody>
      </p:sp>
      <p:pic>
        <p:nvPicPr>
          <p:cNvPr id="5126" name="Picture 6" descr="D:\ЛЕНА\Не вилучати!!!\Школа\Різне\Малюнки, картинки, вставки\Color_WMF\EDCATION\GRADSILH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0"/>
            <a:ext cx="1143008" cy="1034150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357158" y="3571876"/>
            <a:ext cx="8572560" cy="3071834"/>
            <a:chOff x="357158" y="3571876"/>
            <a:chExt cx="8572560" cy="3071834"/>
          </a:xfrm>
        </p:grpSpPr>
        <p:pic>
          <p:nvPicPr>
            <p:cNvPr id="10" name="Рисунок 9"/>
            <p:cNvPicPr/>
            <p:nvPr/>
          </p:nvPicPr>
          <p:blipFill>
            <a:blip r:embed="rId3"/>
            <a:srcRect l="17132" t="37594" r="74130" b="45943"/>
            <a:stretch>
              <a:fillRect/>
            </a:stretch>
          </p:blipFill>
          <p:spPr bwMode="auto">
            <a:xfrm>
              <a:off x="357158" y="3643314"/>
              <a:ext cx="1928826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3"/>
            <a:srcRect l="40766" t="37690" r="47229" b="46554"/>
            <a:stretch>
              <a:fillRect/>
            </a:stretch>
          </p:blipFill>
          <p:spPr bwMode="auto">
            <a:xfrm>
              <a:off x="3929058" y="3571876"/>
              <a:ext cx="2428892" cy="214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3"/>
            <a:srcRect l="27182" t="37690" r="60498" b="46554"/>
            <a:stretch>
              <a:fillRect/>
            </a:stretch>
          </p:blipFill>
          <p:spPr bwMode="auto">
            <a:xfrm>
              <a:off x="2000232" y="4357694"/>
              <a:ext cx="2786082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4"/>
            <a:srcRect l="54588" t="27667" r="34087" b="56222"/>
            <a:stretch>
              <a:fillRect/>
            </a:stretch>
          </p:blipFill>
          <p:spPr bwMode="auto">
            <a:xfrm>
              <a:off x="6286512" y="4429132"/>
              <a:ext cx="2643206" cy="2214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2286016"/>
          </a:xfrm>
        </p:spPr>
        <p:txBody>
          <a:bodyPr>
            <a:normAutofit/>
          </a:bodyPr>
          <a:lstStyle/>
          <a:p>
            <a:pPr marL="98425" indent="190500">
              <a:buNone/>
            </a:pPr>
            <a:r>
              <a:rPr lang="ru-RU" sz="2000" dirty="0" smtClean="0"/>
              <a:t>Часто при </a:t>
            </a:r>
            <a:r>
              <a:rPr lang="ru-RU" sz="2000" dirty="0" err="1" smtClean="0"/>
              <a:t>обробці</a:t>
            </a:r>
            <a:r>
              <a:rPr lang="ru-RU" sz="2000" dirty="0" smtClean="0"/>
              <a:t> </a:t>
            </a:r>
            <a:r>
              <a:rPr lang="ru-RU" sz="2000" dirty="0" err="1" smtClean="0"/>
              <a:t>даних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виникає</a:t>
            </a:r>
            <a:r>
              <a:rPr lang="ru-RU" sz="2000" dirty="0" smtClean="0"/>
              <a:t> </a:t>
            </a:r>
            <a:r>
              <a:rPr lang="ru-RU" sz="2000" dirty="0" err="1" smtClean="0"/>
              <a:t>необхідність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зображувати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у </a:t>
            </a:r>
            <a:r>
              <a:rPr lang="ru-RU" sz="2000" dirty="0" err="1" smtClean="0"/>
              <a:t>вигляді</a:t>
            </a:r>
            <a:r>
              <a:rPr lang="ru-RU" sz="2000" dirty="0" smtClean="0"/>
              <a:t> </a:t>
            </a:r>
            <a:r>
              <a:rPr lang="ru-RU" sz="2000" dirty="0" err="1" smtClean="0"/>
              <a:t>таблиць</a:t>
            </a:r>
            <a:r>
              <a:rPr lang="ru-RU" sz="2000" dirty="0" smtClean="0"/>
              <a:t>. </a:t>
            </a:r>
          </a:p>
          <a:p>
            <a:pPr marL="98425" indent="190500">
              <a:buNone/>
            </a:pPr>
            <a:r>
              <a:rPr lang="ru-RU" sz="2000" dirty="0" smtClean="0"/>
              <a:t>Тому при </a:t>
            </a:r>
            <a:r>
              <a:rPr lang="ru-RU" sz="2000" dirty="0" err="1" smtClean="0"/>
              <a:t>проведенні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громіздких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підрахунків</a:t>
            </a:r>
            <a:r>
              <a:rPr lang="ru-RU" sz="2000" dirty="0" smtClean="0"/>
              <a:t> почали </a:t>
            </a:r>
            <a:r>
              <a:rPr lang="ru-RU" sz="2000" dirty="0" err="1" smtClean="0"/>
              <a:t>використовувати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спеціальні</a:t>
            </a:r>
            <a:r>
              <a:rPr lang="ru-RU" sz="2000" dirty="0" smtClean="0"/>
              <a:t> "</a:t>
            </a:r>
            <a:r>
              <a:rPr lang="ru-RU" sz="2000" dirty="0" err="1" smtClean="0"/>
              <a:t>електронні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таблиці</a:t>
            </a:r>
            <a:r>
              <a:rPr lang="ru-RU" sz="2000" dirty="0" smtClean="0"/>
              <a:t>",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дали </a:t>
            </a:r>
            <a:r>
              <a:rPr lang="ru-RU" sz="2000" dirty="0" err="1" smtClean="0"/>
              <a:t>змогу</a:t>
            </a:r>
            <a:r>
              <a:rPr lang="ru-RU" sz="2000" dirty="0" smtClean="0"/>
              <a:t> </a:t>
            </a:r>
            <a:r>
              <a:rPr lang="ru-RU" sz="2000" dirty="0" err="1" smtClean="0"/>
              <a:t>рахувати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певні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дані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проводячи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математичні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обчислення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миттєво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за </a:t>
            </a:r>
            <a:r>
              <a:rPr lang="ru-RU" sz="2000" dirty="0" err="1" smtClean="0"/>
              <a:t>лічені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секунди</a:t>
            </a:r>
            <a:r>
              <a:rPr lang="ru-RU" sz="2000" dirty="0" smtClean="0"/>
              <a:t>.</a:t>
            </a:r>
          </a:p>
          <a:p>
            <a:pPr marL="98425" indent="190500">
              <a:buNone/>
            </a:pPr>
            <a:endParaRPr lang="ru-RU" dirty="0"/>
          </a:p>
        </p:txBody>
      </p:sp>
      <p:grpSp>
        <p:nvGrpSpPr>
          <p:cNvPr id="2" name="Группа 9"/>
          <p:cNvGrpSpPr/>
          <p:nvPr/>
        </p:nvGrpSpPr>
        <p:grpSpPr>
          <a:xfrm>
            <a:off x="214282" y="2357430"/>
            <a:ext cx="8572560" cy="3714776"/>
            <a:chOff x="214282" y="2357430"/>
            <a:chExt cx="8572560" cy="3286148"/>
          </a:xfrm>
        </p:grpSpPr>
        <p:pic>
          <p:nvPicPr>
            <p:cNvPr id="5" name="Рисунок 4" descr="D:\ЛЕНА\Не вилучати!!!\Школа\Атестація\Атестація нова  2016-2017\Lena\04.jpg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428868"/>
              <a:ext cx="1857388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5" descr="D:\ЛЕНА\Не вилучати!!!\Школа\Атестація\Атестація нова  2016-2017\Lena\images.jpeg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1538" y="4071942"/>
              <a:ext cx="2500330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6" descr="D:\ЛЕНА\Не вилучати!!!\Школа\Атестація\Атестація нова  2016-2017\Lena\plashka____.JPG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00364" y="2357430"/>
              <a:ext cx="2714644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7" descr="D:\ЛЕНА\Не вилучати!!!\Школа\Атестація\Атестація нова  2016-2017\Lena\economist16_02(1).jpg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86314" y="4071942"/>
              <a:ext cx="264320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8" descr="D:\ЛЕНА\Не вилучати!!!\Школа\Атестація\Атестація нова  2016-2017\Lena\b3bc4d768211.jpg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00826" y="2357430"/>
              <a:ext cx="2286016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8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3686172" cy="2185990"/>
          </a:xfrm>
        </p:spPr>
        <p:txBody>
          <a:bodyPr>
            <a:normAutofit fontScale="70000" lnSpcReduction="20000"/>
          </a:bodyPr>
          <a:lstStyle/>
          <a:p>
            <a:pPr marL="6350" indent="190500">
              <a:buNone/>
            </a:pP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електронних</a:t>
            </a:r>
            <a:r>
              <a:rPr lang="ru-RU" dirty="0" smtClean="0"/>
              <a:t> </a:t>
            </a:r>
            <a:r>
              <a:rPr lang="ru-RU" dirty="0" err="1" smtClean="0"/>
              <a:t>таблиць</a:t>
            </a:r>
            <a:r>
              <a:rPr lang="ru-RU" dirty="0" smtClean="0"/>
              <a:t> широко </a:t>
            </a:r>
            <a:r>
              <a:rPr lang="ru-RU" dirty="0" err="1" smtClean="0"/>
              <a:t>застосовуються</a:t>
            </a:r>
            <a:r>
              <a:rPr lang="ru-RU" dirty="0" smtClean="0"/>
              <a:t> в наш час, так як без </a:t>
            </a:r>
            <a:r>
              <a:rPr lang="ru-RU" dirty="0" err="1" smtClean="0"/>
              <a:t>обчислень</a:t>
            </a:r>
            <a:r>
              <a:rPr lang="ru-RU" dirty="0" smtClean="0"/>
              <a:t> не </a:t>
            </a:r>
            <a:r>
              <a:rPr lang="ru-RU" dirty="0" err="1" smtClean="0"/>
              <a:t>обійтись</a:t>
            </a:r>
            <a:r>
              <a:rPr lang="ru-RU" dirty="0" smtClean="0"/>
              <a:t> в </a:t>
            </a:r>
            <a:r>
              <a:rPr lang="ru-RU" dirty="0" err="1" smtClean="0"/>
              <a:t>багатьох</a:t>
            </a:r>
            <a:r>
              <a:rPr lang="ru-RU" dirty="0" smtClean="0"/>
              <a:t> сферах </a:t>
            </a:r>
            <a:r>
              <a:rPr lang="ru-RU" dirty="0" err="1" smtClean="0"/>
              <a:t>нашого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</a:p>
          <a:p>
            <a:pPr marL="6350" indent="190500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8604"/>
            <a:ext cx="8001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Группа 13"/>
          <p:cNvGrpSpPr/>
          <p:nvPr/>
        </p:nvGrpSpPr>
        <p:grpSpPr>
          <a:xfrm>
            <a:off x="571472" y="214290"/>
            <a:ext cx="8358246" cy="6429420"/>
            <a:chOff x="571472" y="214290"/>
            <a:chExt cx="8358246" cy="6429420"/>
          </a:xfrm>
        </p:grpSpPr>
        <p:pic>
          <p:nvPicPr>
            <p:cNvPr id="5" name="Рисунок 4"/>
            <p:cNvPicPr/>
            <p:nvPr/>
          </p:nvPicPr>
          <p:blipFill>
            <a:blip r:embed="rId3"/>
            <a:srcRect l="14322" t="28467" r="74353" b="58096"/>
            <a:stretch>
              <a:fillRect/>
            </a:stretch>
          </p:blipFill>
          <p:spPr bwMode="auto">
            <a:xfrm>
              <a:off x="2571736" y="3429000"/>
              <a:ext cx="3000396" cy="2357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5"/>
            <p:cNvPicPr/>
            <p:nvPr/>
          </p:nvPicPr>
          <p:blipFill>
            <a:blip r:embed="rId3"/>
            <a:srcRect l="26865" t="27062" r="60472" b="56222"/>
            <a:stretch>
              <a:fillRect/>
            </a:stretch>
          </p:blipFill>
          <p:spPr bwMode="auto">
            <a:xfrm>
              <a:off x="5715008" y="4143380"/>
              <a:ext cx="3214710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/>
            <a:srcRect l="26959" t="70171" r="60342" b="13496"/>
            <a:stretch>
              <a:fillRect/>
            </a:stretch>
          </p:blipFill>
          <p:spPr bwMode="auto">
            <a:xfrm>
              <a:off x="571472" y="4714884"/>
              <a:ext cx="1928826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1" descr="D:\ЛЕНА\Не вилучати!!!\Школа\Атестація\Атестація нова  2016-2017\Lena\buh.jp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86182" y="214290"/>
              <a:ext cx="2357454" cy="2714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2" descr="D:\ЛЕНА\Не вилучати!!!\Школа\Атестація\Атестація нова  2016-2017\Lena\Картинка Бухгалтерия и Бухгалтер.jpg"/>
            <p:cNvPicPr/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143636" y="1428736"/>
              <a:ext cx="2786082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64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ЛЕНА\Не вилучати!!!\ФОТО\Малюнки, картинки, вставки\Graphics\Back\FN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9" y="-1143002"/>
            <a:ext cx="6858003" cy="9144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525963"/>
          </a:xfrm>
        </p:spPr>
        <p:txBody>
          <a:bodyPr/>
          <a:lstStyle/>
          <a:p>
            <a:pPr indent="555625">
              <a:buNone/>
            </a:pPr>
            <a:r>
              <a:rPr lang="uk-UA" sz="4400" b="1" dirty="0" smtClean="0">
                <a:solidFill>
                  <a:srgbClr val="002060"/>
                </a:solidFill>
                <a:latin typeface="Monotype Corsiva" pitchFamily="66" charset="0"/>
              </a:rPr>
              <a:t>Практична робота</a:t>
            </a:r>
          </a:p>
          <a:p>
            <a:pPr marL="6350" indent="555625">
              <a:buNone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диску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папці “</a:t>
            </a: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uk-UA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uk-UA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міститься файл </a:t>
            </a:r>
            <a:r>
              <a:rPr lang="uk-UA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Успішність</a:t>
            </a:r>
            <a:r>
              <a:rPr lang="uk-UA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якому на перших трьох аркушах розміщені завдання: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8 балів;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10 балів;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додаткові бали.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Picture 4" descr="D:\ЛЕНА\Не вилучати!!!\Школа\Різне\Малюнки, картинки, вставки\Color_WMF\EDCATION\ABCKIDS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286256"/>
            <a:ext cx="3000375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ЛЕНА\Не вилучати!!!\ФОТО\Малюнки, картинки, вставки\Graphics\Back\FN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8" y="-1143001"/>
            <a:ext cx="6858003" cy="9144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1538" y="785794"/>
            <a:ext cx="707236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А зараз </a:t>
            </a:r>
            <a:r>
              <a:rPr lang="ru-RU" sz="8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трішки</a:t>
            </a:r>
            <a:r>
              <a:rPr lang="ru-RU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uk-UA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відпочинемо.</a:t>
            </a:r>
          </a:p>
          <a:p>
            <a:pPr algn="ctr"/>
            <a:r>
              <a:rPr lang="uk-UA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Прийміть зручну позу</a:t>
            </a:r>
            <a:endParaRPr lang="ru-RU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310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Franklin Gothic Book</vt:lpstr>
      <vt:lpstr>Franklin Gothic Medium</vt:lpstr>
      <vt:lpstr>Monotype Corsiva</vt:lpstr>
      <vt:lpstr>Times New Roman</vt:lpstr>
      <vt:lpstr>Wingdings 2</vt:lpstr>
      <vt:lpstr>Тема Office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 Доповідь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формул в електронних таблицях</dc:title>
  <dc:creator>Елена</dc:creator>
  <cp:lastModifiedBy>Sofi-Meri Rudenko</cp:lastModifiedBy>
  <cp:revision>101</cp:revision>
  <dcterms:created xsi:type="dcterms:W3CDTF">2012-01-23T17:07:33Z</dcterms:created>
  <dcterms:modified xsi:type="dcterms:W3CDTF">2014-12-26T04:08:22Z</dcterms:modified>
</cp:coreProperties>
</file>