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0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3939" autoAdjust="0"/>
  </p:normalViewPr>
  <p:slideViewPr>
    <p:cSldViewPr>
      <p:cViewPr varScale="1">
        <p:scale>
          <a:sx n="108" d="100"/>
          <a:sy n="108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3D0B-24E7-46E1-81FC-13FD94B19DBC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9369-0D0C-4774-A20A-8177DBBA1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81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73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7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2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25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2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7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90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9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7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9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B1D6-3653-47A1-8A9B-93DFA5CD8320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6B12-EC34-4C84-A89B-6362B193E2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7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79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1" y="620688"/>
            <a:ext cx="83688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Програми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миттэвого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обм</a:t>
            </a:r>
            <a:r>
              <a:rPr lang="uk-U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іну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5229200"/>
            <a:ext cx="208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10-А класу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3253"/>
            <a:ext cx="2376264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83" y="2375014"/>
            <a:ext cx="5872370" cy="2601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16236"/>
            <a:ext cx="5256584" cy="18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7" y="-8792"/>
            <a:ext cx="9144000" cy="6910754"/>
          </a:xfrm>
        </p:spPr>
      </p:pic>
      <p:sp>
        <p:nvSpPr>
          <p:cNvPr id="5" name="Прямоугольник 4"/>
          <p:cNvSpPr/>
          <p:nvPr/>
        </p:nvSpPr>
        <p:spPr>
          <a:xfrm>
            <a:off x="35169" y="1"/>
            <a:ext cx="8229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solidFill>
                  <a:schemeClr val="bg1"/>
                </a:solidFill>
              </a:rPr>
              <a:t>Популярні мережі </a:t>
            </a:r>
            <a:r>
              <a:rPr lang="uk-UA" sz="5400" b="1" i="1" dirty="0">
                <a:solidFill>
                  <a:schemeClr val="bg1"/>
                </a:solidFill>
              </a:rPr>
              <a:t>обміну миттєвими </a:t>
            </a:r>
            <a:r>
              <a:rPr lang="uk-UA" sz="5400" b="1" i="1" dirty="0" smtClean="0">
                <a:solidFill>
                  <a:schemeClr val="bg1"/>
                </a:solidFill>
              </a:rPr>
              <a:t>повідомленнями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277208"/>
            <a:ext cx="2828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Skype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ICQ 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MSN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Google talk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Yahoo Messenger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7208"/>
            <a:ext cx="4380610" cy="2405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25" y="998103"/>
            <a:ext cx="2113835" cy="2113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69692"/>
            <a:ext cx="3042010" cy="17244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79806"/>
            <a:ext cx="2878514" cy="2878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53484"/>
            <a:ext cx="2328664" cy="25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5562"/>
            <a:ext cx="9161585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18462" y="1975814"/>
            <a:ext cx="4590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</a:rPr>
              <a:t>Багатопротокольні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месенджери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, які дозволяють спілкуватися між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клієнтами різних мереж служби миттєвих повідомлень 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QIP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Miranda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Trillian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Meebo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325314"/>
            <a:ext cx="86127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Клієнтські програми (</a:t>
            </a:r>
            <a:r>
              <a:rPr lang="uk-UA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інтернет-пейджери</a:t>
            </a:r>
            <a:r>
              <a:rPr lang="uk-UA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76" y="3789040"/>
            <a:ext cx="3268624" cy="2971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" y="3362446"/>
            <a:ext cx="3933092" cy="1376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" y="5085184"/>
            <a:ext cx="3913467" cy="752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8" y="1999099"/>
            <a:ext cx="3564764" cy="15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6202" cy="6884378"/>
          </a:xfrm>
        </p:spPr>
      </p:pic>
      <p:sp>
        <p:nvSpPr>
          <p:cNvPr id="5" name="Прямоугольник 4"/>
          <p:cNvSpPr/>
          <p:nvPr/>
        </p:nvSpPr>
        <p:spPr>
          <a:xfrm>
            <a:off x="901768" y="2276873"/>
            <a:ext cx="7486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</a:t>
            </a:r>
            <a:r>
              <a:rPr lang="ru-RU" sz="72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72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увагу</a:t>
            </a:r>
            <a:r>
              <a:rPr lang="ru-RU" sz="72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72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Wingdings" pitchFamily="2" charset="2"/>
              </a:rPr>
              <a:t></a:t>
            </a:r>
            <a:endParaRPr lang="ru-RU" sz="72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1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" y="-8792"/>
            <a:ext cx="9144000" cy="6866792"/>
          </a:xfrm>
        </p:spPr>
      </p:pic>
      <p:sp>
        <p:nvSpPr>
          <p:cNvPr id="7" name="Прямоугольник 6"/>
          <p:cNvSpPr/>
          <p:nvPr/>
        </p:nvSpPr>
        <p:spPr>
          <a:xfrm>
            <a:off x="2411760" y="260648"/>
            <a:ext cx="424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Зміст</a:t>
            </a:r>
            <a:r>
              <a:rPr lang="ru-RU" sz="6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endParaRPr lang="ru-RU" sz="5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38" y="2041148"/>
            <a:ext cx="4633187" cy="2659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2348880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Що таке миттєве повідомлення?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Для чого потрібен клієнт?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Що таке служби миттєвого обміну?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Що таке миттєвий обмін?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Можливості служб.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Складові служби миттєвого обміну повідомленнями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Клієнт-серверна технологія побудови служб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Яку популярні мережі обміну повідомленнями?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Клієнтські програми (</a:t>
            </a:r>
            <a:r>
              <a:rPr lang="uk-UA" dirty="0" err="1" smtClean="0">
                <a:solidFill>
                  <a:schemeClr val="bg1"/>
                </a:solidFill>
              </a:rPr>
              <a:t>інтернет-пейджери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миттєве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повідомлення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8092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Миттє́ві (миттьові́) повідо́млення або повніше систе́ма о́бміну миттє́вими повідо́мленнями (англ. 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Instant </a:t>
            </a:r>
            <a:r>
              <a:rPr lang="en-US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messenging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vi-VN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скорочено 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IM) — </a:t>
            </a:r>
            <a:r>
              <a:rPr lang="vi-VN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телекомунікаційна служба для обміну текстовими повідомленнями між комп'ютерами або іншими пристроями користувачів через комп'ютерні мережі (як правило через інтернет). </a:t>
            </a:r>
            <a:endParaRPr lang="uk-UA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132857"/>
            <a:ext cx="3355437" cy="35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0"/>
            <a:ext cx="9144000" cy="6858780"/>
          </a:xfrm>
        </p:spPr>
      </p:pic>
      <p:sp>
        <p:nvSpPr>
          <p:cNvPr id="5" name="TextBox 4"/>
          <p:cNvSpPr txBox="1"/>
          <p:nvPr/>
        </p:nvSpPr>
        <p:spPr>
          <a:xfrm>
            <a:off x="4760813" y="476672"/>
            <a:ext cx="4192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користування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цим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видом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комунікації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необхідна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клієнтська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Клієнтську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миттєвих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повідомлень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часто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пейджером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месенджером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7" y="2426254"/>
            <a:ext cx="3593651" cy="4431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0813" y="5120798"/>
            <a:ext cx="399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Клієнт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апаратний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програмний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компонент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обчислювальної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надсилає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запити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серверу.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95" y="2348880"/>
            <a:ext cx="2086713" cy="2101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281352"/>
            <a:ext cx="4415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таке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клієнт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62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519" y="188640"/>
            <a:ext cx="87129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Служби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миттєвого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обміну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3" y="2996952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Іноді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повідомлення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що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передаються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службами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миттєвого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обміну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повідомленнями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називають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миттєвими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, а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самі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служби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-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службами </a:t>
            </a:r>
            <a:r>
              <a:rPr lang="ru-RU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обміну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миттєвими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повідомленнями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428"/>
            <a:ext cx="5314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69"/>
            <a:ext cx="9144000" cy="6893169"/>
          </a:xfrm>
        </p:spPr>
      </p:pic>
      <p:sp>
        <p:nvSpPr>
          <p:cNvPr id="7" name="Прямоугольник 6"/>
          <p:cNvSpPr/>
          <p:nvPr/>
        </p:nvSpPr>
        <p:spPr>
          <a:xfrm>
            <a:off x="2039706" y="509954"/>
            <a:ext cx="5213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Миттєвий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обмін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402" y="288265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560190" y="2405598"/>
            <a:ext cx="617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Наймолодші телекомунікаційні служби </a:t>
            </a:r>
            <a:r>
              <a:rPr lang="uk-UA" sz="20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інтернету</a:t>
            </a:r>
            <a:endParaRPr lang="uk-UA" sz="2000" i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Забезпечують передавання та отримання повідомлень в режимі реального часу (інтерактивне спілкування)</a:t>
            </a:r>
            <a:endParaRPr lang="uk-UA" sz="20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3857146"/>
            <a:ext cx="3464115" cy="25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4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9262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Можливості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служб. </a:t>
            </a:r>
            <a:r>
              <a:rPr lang="ru-RU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Які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вони?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62155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>
                <a:solidFill>
                  <a:srgbClr val="00B050"/>
                </a:solidFill>
              </a:rPr>
              <a:t>Передавання повідомлень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Текстові;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Голосові;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Відео.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400" dirty="0">
                <a:solidFill>
                  <a:srgbClr val="00B050"/>
                </a:solidFill>
              </a:rPr>
              <a:t>Передавання файлів.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400" dirty="0">
                <a:solidFill>
                  <a:srgbClr val="00B050"/>
                </a:solidFill>
              </a:rPr>
              <a:t>Спільна робота: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Обробка текстових документів, графіки;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Ігрові середовища;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uk-UA" sz="2400" dirty="0">
                <a:solidFill>
                  <a:srgbClr val="00B050"/>
                </a:solidFill>
              </a:rPr>
              <a:t>Віддалене керування “Робочим столом”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2" y="1851040"/>
            <a:ext cx="44348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585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72" y="294803"/>
            <a:ext cx="8928874" cy="1780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Складові служби обміну миттєвими повідомленнями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78092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ідентифікації користувачів </a:t>
            </a:r>
            <a:r>
              <a:rPr lang="uk-U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здійснює реєстрацію користувачів.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обліку стану клієнта </a:t>
            </a:r>
            <a:r>
              <a:rPr lang="uk-U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перевіряє присутність (відсутність користувача в мережі)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доставки повідомлень </a:t>
            </a:r>
            <a:r>
              <a:rPr lang="uk-U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надсилає повідомлення адресатам.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9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0"/>
            <a:ext cx="9160478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2966"/>
            <a:ext cx="6858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1" y="188640"/>
            <a:ext cx="8911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Клієнт-серверна технологія побудови служб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87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299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14</cp:revision>
  <dcterms:created xsi:type="dcterms:W3CDTF">2013-04-13T04:53:08Z</dcterms:created>
  <dcterms:modified xsi:type="dcterms:W3CDTF">2013-04-13T15:33:17Z</dcterms:modified>
</cp:coreProperties>
</file>