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13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97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49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0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3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60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54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992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5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56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1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265C7-4643-4152-AE45-3586C4E00F27}" type="datetimeFigureOut">
              <a:rPr lang="uk-UA" smtClean="0"/>
              <a:t>07.04.2013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6F9D-FA47-4389-89C4-5EFB0A4D40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8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6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08" y="1484784"/>
            <a:ext cx="4452656" cy="3339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4776" y="188640"/>
            <a:ext cx="8361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err="1" smtClean="0">
                <a:ln/>
                <a:solidFill>
                  <a:srgbClr val="0070C0"/>
                </a:solidFill>
                <a:effectLst/>
              </a:rPr>
              <a:t>Електронна</a:t>
            </a:r>
            <a:r>
              <a:rPr lang="ru-RU" sz="6000" b="1" i="1" cap="none" spc="0" dirty="0" smtClean="0">
                <a:ln/>
                <a:solidFill>
                  <a:srgbClr val="0070C0"/>
                </a:solidFill>
                <a:effectLst/>
              </a:rPr>
              <a:t> </a:t>
            </a:r>
            <a:r>
              <a:rPr lang="ru-RU" sz="6000" b="1" i="1" cap="none" spc="0" dirty="0" err="1" smtClean="0">
                <a:ln/>
                <a:solidFill>
                  <a:srgbClr val="0070C0"/>
                </a:solidFill>
                <a:effectLst/>
              </a:rPr>
              <a:t>Пошта</a:t>
            </a:r>
            <a:endParaRPr lang="ru-RU" sz="60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357201"/>
            <a:ext cx="3590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EA7AC5"/>
                </a:solidFill>
              </a:rPr>
              <a:t>Виконала:</a:t>
            </a:r>
          </a:p>
          <a:p>
            <a:r>
              <a:rPr lang="uk-UA" sz="2000" b="1" i="1" dirty="0" smtClean="0">
                <a:solidFill>
                  <a:srgbClr val="EA7AC5"/>
                </a:solidFill>
              </a:rPr>
              <a:t>Учениця 10-А класу</a:t>
            </a:r>
          </a:p>
          <a:p>
            <a:r>
              <a:rPr lang="uk-UA" sz="2000" b="1" i="1" dirty="0" smtClean="0">
                <a:solidFill>
                  <a:srgbClr val="EA7AC5"/>
                </a:solidFill>
              </a:rPr>
              <a:t>Максименко Владислава</a:t>
            </a:r>
            <a:endParaRPr lang="uk-UA" sz="2000" b="1" i="1" dirty="0">
              <a:solidFill>
                <a:srgbClr val="EA7A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"/>
            <a:ext cx="9144000" cy="6847874"/>
          </a:xfrm>
        </p:spPr>
      </p:pic>
      <p:sp>
        <p:nvSpPr>
          <p:cNvPr id="5" name="Прямоугольник 4"/>
          <p:cNvSpPr/>
          <p:nvPr/>
        </p:nvSpPr>
        <p:spPr>
          <a:xfrm>
            <a:off x="1244810" y="2967335"/>
            <a:ext cx="66543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7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7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4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79"/>
            <a:ext cx="9144000" cy="6870131"/>
          </a:xfrm>
        </p:spPr>
      </p:pic>
      <p:sp>
        <p:nvSpPr>
          <p:cNvPr id="6" name="Прямоугольник 5"/>
          <p:cNvSpPr/>
          <p:nvPr/>
        </p:nvSpPr>
        <p:spPr>
          <a:xfrm>
            <a:off x="271832" y="116632"/>
            <a:ext cx="8476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  <a:endParaRPr lang="ru-RU" sz="5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Електронна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пошта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</a:t>
            </a:r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mail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— </a:t>
            </a:r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швидкий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зручний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засіб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i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спілкування</a:t>
            </a:r>
            <a:r>
              <a:rPr lang="ru-RU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3" y="3861048"/>
            <a:ext cx="2808222" cy="27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" y="0"/>
            <a:ext cx="9159697" cy="6875140"/>
          </a:xfrm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Електронну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пошту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можна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використовувати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для: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811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err="1">
                <a:solidFill>
                  <a:schemeClr val="bg2"/>
                </a:solidFill>
              </a:rPr>
              <a:t>Надсилання</a:t>
            </a:r>
            <a:r>
              <a:rPr lang="ru-RU" sz="2400" b="1" i="1" dirty="0">
                <a:solidFill>
                  <a:schemeClr val="bg2"/>
                </a:solidFill>
              </a:rPr>
              <a:t> й </a:t>
            </a:r>
            <a:r>
              <a:rPr lang="ru-RU" sz="2400" b="1" i="1" dirty="0" err="1">
                <a:solidFill>
                  <a:schemeClr val="bg2"/>
                </a:solidFill>
              </a:rPr>
              <a:t>отримання</a:t>
            </a:r>
            <a:r>
              <a:rPr lang="ru-RU" sz="2400" b="1" i="1" dirty="0">
                <a:solidFill>
                  <a:schemeClr val="bg2"/>
                </a:solidFill>
              </a:rPr>
              <a:t> </a:t>
            </a:r>
            <a:r>
              <a:rPr lang="ru-RU" sz="2400" b="1" i="1" dirty="0" err="1">
                <a:solidFill>
                  <a:schemeClr val="bg2"/>
                </a:solidFill>
              </a:rPr>
              <a:t>текстових</a:t>
            </a:r>
            <a:r>
              <a:rPr lang="ru-RU" sz="2400" b="1" i="1" dirty="0">
                <a:solidFill>
                  <a:schemeClr val="bg2"/>
                </a:solidFill>
              </a:rPr>
              <a:t> </a:t>
            </a:r>
            <a:r>
              <a:rPr lang="ru-RU" sz="2400" b="1" i="1" dirty="0" err="1" smtClean="0">
                <a:solidFill>
                  <a:schemeClr val="bg2"/>
                </a:solidFill>
              </a:rPr>
              <a:t>повідомлень</a:t>
            </a:r>
            <a:endParaRPr lang="ru-RU" sz="2400" b="1" i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2"/>
                </a:solidFill>
              </a:rPr>
              <a:t>Надсилання й отримання </a:t>
            </a:r>
            <a:r>
              <a:rPr lang="uk-UA" sz="2400" b="1" i="1" dirty="0" smtClean="0">
                <a:solidFill>
                  <a:schemeClr val="bg2"/>
                </a:solidFill>
              </a:rPr>
              <a:t>файлів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2"/>
                </a:solidFill>
              </a:rPr>
              <a:t>Надсилання повідомлень декільком </a:t>
            </a:r>
            <a:r>
              <a:rPr lang="uk-UA" sz="2400" b="1" i="1" dirty="0" smtClean="0">
                <a:solidFill>
                  <a:schemeClr val="bg2"/>
                </a:solidFill>
              </a:rPr>
              <a:t>особам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2"/>
                </a:solidFill>
              </a:rPr>
              <a:t>Пересилання повідомлень</a:t>
            </a:r>
            <a:endParaRPr lang="uk-UA" sz="2400" i="1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520280" cy="2214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5"/>
            <a:ext cx="2736304" cy="2214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04865"/>
            <a:ext cx="2377271" cy="22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66247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потрібно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користування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електронною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поштою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3541" y="4797152"/>
            <a:ext cx="4752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dirty="0">
                <a:solidFill>
                  <a:schemeClr val="bg2"/>
                </a:solidFill>
              </a:rPr>
              <a:t>Підключення до </a:t>
            </a:r>
            <a:r>
              <a:rPr lang="uk-UA" sz="2400" b="1" dirty="0" smtClean="0">
                <a:solidFill>
                  <a:schemeClr val="bg2"/>
                </a:solidFill>
              </a:rPr>
              <a:t>Інтернету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>
                <a:solidFill>
                  <a:schemeClr val="bg2"/>
                </a:solidFill>
              </a:rPr>
              <a:t>Програма</a:t>
            </a:r>
            <a:r>
              <a:rPr lang="ru-RU" sz="2400" b="1" dirty="0"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solidFill>
                  <a:schemeClr val="bg2"/>
                </a:solidFill>
              </a:rPr>
              <a:t>електронної</a:t>
            </a:r>
            <a:r>
              <a:rPr lang="ru-RU" sz="2400" b="1" dirty="0"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solidFill>
                  <a:schemeClr val="bg2"/>
                </a:solidFill>
              </a:rPr>
              <a:t>пошти</a:t>
            </a:r>
            <a:r>
              <a:rPr lang="ru-RU" sz="2400" b="1" dirty="0"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solidFill>
                  <a:schemeClr val="bg2"/>
                </a:solidFill>
              </a:rPr>
              <a:t>або</a:t>
            </a:r>
            <a:r>
              <a:rPr lang="ru-RU" sz="2400" b="1" dirty="0">
                <a:solidFill>
                  <a:schemeClr val="bg2"/>
                </a:solidFill>
              </a:rPr>
              <a:t> служба </a:t>
            </a:r>
            <a:r>
              <a:rPr lang="ru-RU" sz="2400" b="1" dirty="0" smtClean="0">
                <a:solidFill>
                  <a:schemeClr val="bg2"/>
                </a:solidFill>
              </a:rPr>
              <a:t>веб-</a:t>
            </a:r>
            <a:r>
              <a:rPr lang="ru-RU" sz="2400" b="1" dirty="0" err="1" smtClean="0">
                <a:solidFill>
                  <a:schemeClr val="bg2"/>
                </a:solidFill>
              </a:rPr>
              <a:t>пошти</a:t>
            </a:r>
            <a:endParaRPr lang="ru-RU" sz="2400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>
                <a:solidFill>
                  <a:schemeClr val="bg2"/>
                </a:solidFill>
              </a:rPr>
              <a:t>Адреса електронної пошти</a:t>
            </a:r>
            <a:endParaRPr lang="uk-UA" sz="2400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" y="4023765"/>
            <a:ext cx="3352923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13" y="1052736"/>
            <a:ext cx="3769351" cy="28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3" y="116632"/>
            <a:ext cx="82809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адреси електронної пошти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34888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загальному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випадку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адреса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електронної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пошти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складається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трьох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частин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виглядає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приблизно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так:</a:t>
            </a:r>
            <a:r>
              <a:rPr lang="ru-RU" dirty="0"/>
              <a:t/>
            </a:r>
            <a:br>
              <a:rPr lang="ru-RU" dirty="0"/>
            </a:br>
            <a:r>
              <a:rPr lang="ru-RU" b="1" i="1" u="sng" dirty="0">
                <a:solidFill>
                  <a:srgbClr val="EA7AC5"/>
                </a:solidFill>
              </a:rPr>
              <a:t>user@computer.site.ua</a:t>
            </a:r>
            <a:endParaRPr lang="uk-UA" i="1" u="sng" dirty="0">
              <a:solidFill>
                <a:srgbClr val="EA7AC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284984"/>
            <a:ext cx="4968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Де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uk-UA" sz="2000" b="1" i="1" dirty="0" smtClean="0">
                <a:solidFill>
                  <a:srgbClr val="EA7AC5"/>
                </a:solidFill>
              </a:rPr>
              <a:t>@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uk-UA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спеціальний символ притаманний адресам електронної пошти, відділяє ім`я комп`ютера від імені користувача</a:t>
            </a: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uk-UA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000" b="1" i="1" dirty="0" smtClean="0">
                <a:solidFill>
                  <a:srgbClr val="EA7AC5"/>
                </a:solidFill>
              </a:rPr>
              <a:t>user</a:t>
            </a:r>
            <a:r>
              <a:rPr lang="en-US" sz="2000" b="1" i="1" dirty="0">
                <a:solidFill>
                  <a:srgbClr val="EA7AC5"/>
                </a:solidFill>
              </a:rPr>
              <a:t> 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uk-UA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ім`я </a:t>
            </a: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користувача.</a:t>
            </a:r>
            <a:r>
              <a:rPr lang="uk-UA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endParaRPr lang="uk-UA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uk-UA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000" b="1" i="1" dirty="0" smtClean="0">
                <a:solidFill>
                  <a:srgbClr val="EA7AC5"/>
                </a:solidFill>
              </a:rPr>
              <a:t>computer.site.ua</a:t>
            </a:r>
            <a:r>
              <a:rPr lang="en-US" i="1" dirty="0">
                <a:solidFill>
                  <a:srgbClr val="EA7AC5"/>
                </a:solidFill>
              </a:rPr>
              <a:t> 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uk-UA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доменне ім`я </a:t>
            </a: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комп`ютера, ім`я </a:t>
            </a:r>
            <a:r>
              <a:rPr lang="uk-UA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під яким комп`ютер зареєстрований в </a:t>
            </a: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Інтернеті,  </a:t>
            </a:r>
            <a:r>
              <a:rPr lang="uk-UA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 якому запущено поштовий сервер.</a:t>
            </a:r>
            <a:endParaRPr lang="uk-UA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0209"/>
            <a:ext cx="3033806" cy="24270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49" y="1180064"/>
            <a:ext cx="2638309" cy="21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1"/>
            <a:ext cx="9185064" cy="6849099"/>
          </a:xfrm>
        </p:spPr>
      </p:pic>
    </p:spTree>
    <p:extLst>
      <p:ext uri="{BB962C8B-B14F-4D97-AF65-F5344CB8AC3E}">
        <p14:creationId xmlns:p14="http://schemas.microsoft.com/office/powerpoint/2010/main" val="4155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" y="780"/>
            <a:ext cx="9135434" cy="6857220"/>
          </a:xfrm>
        </p:spPr>
      </p:pic>
    </p:spTree>
    <p:extLst>
      <p:ext uri="{BB962C8B-B14F-4D97-AF65-F5344CB8AC3E}">
        <p14:creationId xmlns:p14="http://schemas.microsoft.com/office/powerpoint/2010/main" val="12830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528" cy="6858000"/>
          </a:xfrm>
        </p:spPr>
      </p:pic>
    </p:spTree>
    <p:extLst>
      <p:ext uri="{BB962C8B-B14F-4D97-AF65-F5344CB8AC3E}">
        <p14:creationId xmlns:p14="http://schemas.microsoft.com/office/powerpoint/2010/main" val="25800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2277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7</cp:revision>
  <dcterms:created xsi:type="dcterms:W3CDTF">2013-04-07T05:51:08Z</dcterms:created>
  <dcterms:modified xsi:type="dcterms:W3CDTF">2013-04-07T07:01:01Z</dcterms:modified>
</cp:coreProperties>
</file>