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0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926B04-3629-495F-B508-64BAD8A1DAC5}" type="doc">
      <dgm:prSet loTypeId="urn:microsoft.com/office/officeart/2005/8/layout/orgChart1" loCatId="hierarchy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78035D4-8E0B-415A-BE66-51F1C1016B58}">
      <dgm:prSet phldrT="[Текст]"/>
      <dgm:spPr/>
      <dgm:t>
        <a:bodyPr/>
        <a:lstStyle/>
        <a:p>
          <a:r>
            <a:rPr lang="uk-UA" dirty="0" smtClean="0"/>
            <a:t>Призначення контенту</a:t>
          </a:r>
          <a:endParaRPr lang="ru-RU" dirty="0"/>
        </a:p>
      </dgm:t>
    </dgm:pt>
    <dgm:pt modelId="{4F66BD1E-79C0-4D7F-9261-4E319A3CF920}" type="parTrans" cxnId="{33918D94-90E8-49DC-B15A-D29CFAD734AB}">
      <dgm:prSet/>
      <dgm:spPr/>
      <dgm:t>
        <a:bodyPr/>
        <a:lstStyle/>
        <a:p>
          <a:endParaRPr lang="ru-RU"/>
        </a:p>
      </dgm:t>
    </dgm:pt>
    <dgm:pt modelId="{BD7D85CB-1E47-4160-ACE2-EC695A988949}" type="sibTrans" cxnId="{33918D94-90E8-49DC-B15A-D29CFAD734AB}">
      <dgm:prSet/>
      <dgm:spPr/>
      <dgm:t>
        <a:bodyPr/>
        <a:lstStyle/>
        <a:p>
          <a:endParaRPr lang="ru-RU"/>
        </a:p>
      </dgm:t>
    </dgm:pt>
    <dgm:pt modelId="{4E2B2AA4-D4E9-4283-B815-C4FFC3DE5786}">
      <dgm:prSet phldrT="[Текст]"/>
      <dgm:spPr/>
      <dgm:t>
        <a:bodyPr/>
        <a:lstStyle/>
        <a:p>
          <a:r>
            <a:rPr lang="uk-UA" dirty="0" smtClean="0"/>
            <a:t>Приватний файл</a:t>
          </a:r>
          <a:endParaRPr lang="ru-RU" dirty="0"/>
        </a:p>
      </dgm:t>
    </dgm:pt>
    <dgm:pt modelId="{C342FFC6-A7A7-479F-8D3D-7C74CC9D651D}" type="parTrans" cxnId="{CC39F173-1D1E-4510-AD05-DB85740D6583}">
      <dgm:prSet/>
      <dgm:spPr/>
      <dgm:t>
        <a:bodyPr/>
        <a:lstStyle/>
        <a:p>
          <a:endParaRPr lang="ru-RU"/>
        </a:p>
      </dgm:t>
    </dgm:pt>
    <dgm:pt modelId="{918E9F8D-1D49-4419-B7A1-F0DA12BE1230}" type="sibTrans" cxnId="{CC39F173-1D1E-4510-AD05-DB85740D6583}">
      <dgm:prSet/>
      <dgm:spPr/>
      <dgm:t>
        <a:bodyPr/>
        <a:lstStyle/>
        <a:p>
          <a:endParaRPr lang="ru-RU"/>
        </a:p>
      </dgm:t>
    </dgm:pt>
    <dgm:pt modelId="{AB29A072-2D97-406A-BEB4-C30E2E7F35DE}">
      <dgm:prSet phldrT="[Текст]"/>
      <dgm:spPr/>
      <dgm:t>
        <a:bodyPr/>
        <a:lstStyle/>
        <a:p>
          <a:r>
            <a:rPr lang="uk-UA" dirty="0" smtClean="0"/>
            <a:t>Широкий загал</a:t>
          </a:r>
          <a:endParaRPr lang="ru-RU" dirty="0"/>
        </a:p>
      </dgm:t>
    </dgm:pt>
    <dgm:pt modelId="{474C59F4-E0AA-4528-9F31-31C89DBD7959}" type="parTrans" cxnId="{7171E45B-81C2-4BDE-BD3A-4AC9020D59BA}">
      <dgm:prSet/>
      <dgm:spPr/>
      <dgm:t>
        <a:bodyPr/>
        <a:lstStyle/>
        <a:p>
          <a:endParaRPr lang="ru-RU"/>
        </a:p>
      </dgm:t>
    </dgm:pt>
    <dgm:pt modelId="{25A0FAAC-88A8-45B6-ABFF-F0DA06E8ADAA}" type="sibTrans" cxnId="{7171E45B-81C2-4BDE-BD3A-4AC9020D59BA}">
      <dgm:prSet/>
      <dgm:spPr/>
      <dgm:t>
        <a:bodyPr/>
        <a:lstStyle/>
        <a:p>
          <a:endParaRPr lang="ru-RU"/>
        </a:p>
      </dgm:t>
    </dgm:pt>
    <dgm:pt modelId="{40B4D93E-1240-48A5-8C4F-CF6E0D419BF6}" type="pres">
      <dgm:prSet presAssocID="{DB926B04-3629-495F-B508-64BAD8A1DA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394ACF-9A40-4A5F-9CDA-CD330385046B}" type="pres">
      <dgm:prSet presAssocID="{878035D4-8E0B-415A-BE66-51F1C1016B58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B31B768-5B7D-467D-B589-DA00751C3375}" type="pres">
      <dgm:prSet presAssocID="{878035D4-8E0B-415A-BE66-51F1C1016B58}" presName="rootComposite1" presStyleCnt="0"/>
      <dgm:spPr/>
      <dgm:t>
        <a:bodyPr/>
        <a:lstStyle/>
        <a:p>
          <a:endParaRPr lang="ru-RU"/>
        </a:p>
      </dgm:t>
    </dgm:pt>
    <dgm:pt modelId="{03247F03-C40E-4BF1-8113-02739C1F8930}" type="pres">
      <dgm:prSet presAssocID="{878035D4-8E0B-415A-BE66-51F1C1016B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E1954B-9E43-40BA-AA7E-E39ED6DCAC4A}" type="pres">
      <dgm:prSet presAssocID="{878035D4-8E0B-415A-BE66-51F1C1016B5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0E5062D-27EA-4CB2-8CE1-768DC48695C5}" type="pres">
      <dgm:prSet presAssocID="{878035D4-8E0B-415A-BE66-51F1C1016B58}" presName="hierChild2" presStyleCnt="0"/>
      <dgm:spPr/>
      <dgm:t>
        <a:bodyPr/>
        <a:lstStyle/>
        <a:p>
          <a:endParaRPr lang="ru-RU"/>
        </a:p>
      </dgm:t>
    </dgm:pt>
    <dgm:pt modelId="{AA04B601-F96E-4693-8CB8-E85329D527DE}" type="pres">
      <dgm:prSet presAssocID="{C342FFC6-A7A7-479F-8D3D-7C74CC9D651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14AC3D1-C693-445E-8103-F2E248C843D4}" type="pres">
      <dgm:prSet presAssocID="{4E2B2AA4-D4E9-4283-B815-C4FFC3DE578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017B0D3-B30D-4F83-8B89-96078046AF6B}" type="pres">
      <dgm:prSet presAssocID="{4E2B2AA4-D4E9-4283-B815-C4FFC3DE5786}" presName="rootComposite" presStyleCnt="0"/>
      <dgm:spPr/>
      <dgm:t>
        <a:bodyPr/>
        <a:lstStyle/>
        <a:p>
          <a:endParaRPr lang="ru-RU"/>
        </a:p>
      </dgm:t>
    </dgm:pt>
    <dgm:pt modelId="{4100BFC4-94B2-4EC0-8389-8B47731137D1}" type="pres">
      <dgm:prSet presAssocID="{4E2B2AA4-D4E9-4283-B815-C4FFC3DE57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D0C7BA-D84D-4A9E-9CA0-308ACA0EC1C9}" type="pres">
      <dgm:prSet presAssocID="{4E2B2AA4-D4E9-4283-B815-C4FFC3DE5786}" presName="rootConnector" presStyleLbl="node2" presStyleIdx="0" presStyleCnt="2"/>
      <dgm:spPr/>
      <dgm:t>
        <a:bodyPr/>
        <a:lstStyle/>
        <a:p>
          <a:endParaRPr lang="ru-RU"/>
        </a:p>
      </dgm:t>
    </dgm:pt>
    <dgm:pt modelId="{6C550C93-6D9C-4BF3-ACCF-98D1DC3847C8}" type="pres">
      <dgm:prSet presAssocID="{4E2B2AA4-D4E9-4283-B815-C4FFC3DE5786}" presName="hierChild4" presStyleCnt="0"/>
      <dgm:spPr/>
      <dgm:t>
        <a:bodyPr/>
        <a:lstStyle/>
        <a:p>
          <a:endParaRPr lang="ru-RU"/>
        </a:p>
      </dgm:t>
    </dgm:pt>
    <dgm:pt modelId="{2BDF97C2-CCEB-4512-91DB-FFBEBBBA1BE6}" type="pres">
      <dgm:prSet presAssocID="{4E2B2AA4-D4E9-4283-B815-C4FFC3DE5786}" presName="hierChild5" presStyleCnt="0"/>
      <dgm:spPr/>
      <dgm:t>
        <a:bodyPr/>
        <a:lstStyle/>
        <a:p>
          <a:endParaRPr lang="ru-RU"/>
        </a:p>
      </dgm:t>
    </dgm:pt>
    <dgm:pt modelId="{C468FA7E-8EA7-480B-9485-C2CABFEA0E59}" type="pres">
      <dgm:prSet presAssocID="{474C59F4-E0AA-4528-9F31-31C89DBD795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FE266AE-E273-4C1E-996E-057DDBB1D451}" type="pres">
      <dgm:prSet presAssocID="{AB29A072-2D97-406A-BEB4-C30E2E7F35D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13EFF44-5123-47B2-9B1A-87ADBD3D791F}" type="pres">
      <dgm:prSet presAssocID="{AB29A072-2D97-406A-BEB4-C30E2E7F35DE}" presName="rootComposite" presStyleCnt="0"/>
      <dgm:spPr/>
      <dgm:t>
        <a:bodyPr/>
        <a:lstStyle/>
        <a:p>
          <a:endParaRPr lang="ru-RU"/>
        </a:p>
      </dgm:t>
    </dgm:pt>
    <dgm:pt modelId="{8DEB3322-23C9-4397-AB57-FE1AE042CA7C}" type="pres">
      <dgm:prSet presAssocID="{AB29A072-2D97-406A-BEB4-C30E2E7F35D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0A122-A4C8-4D55-B1BE-F466E50F256F}" type="pres">
      <dgm:prSet presAssocID="{AB29A072-2D97-406A-BEB4-C30E2E7F35DE}" presName="rootConnector" presStyleLbl="node2" presStyleIdx="1" presStyleCnt="2"/>
      <dgm:spPr/>
      <dgm:t>
        <a:bodyPr/>
        <a:lstStyle/>
        <a:p>
          <a:endParaRPr lang="ru-RU"/>
        </a:p>
      </dgm:t>
    </dgm:pt>
    <dgm:pt modelId="{4F49289A-5CCD-4359-9B96-DD0CB3A3DB2C}" type="pres">
      <dgm:prSet presAssocID="{AB29A072-2D97-406A-BEB4-C30E2E7F35DE}" presName="hierChild4" presStyleCnt="0"/>
      <dgm:spPr/>
      <dgm:t>
        <a:bodyPr/>
        <a:lstStyle/>
        <a:p>
          <a:endParaRPr lang="ru-RU"/>
        </a:p>
      </dgm:t>
    </dgm:pt>
    <dgm:pt modelId="{FB2D7A14-D1FC-42FF-8366-0C964A350885}" type="pres">
      <dgm:prSet presAssocID="{AB29A072-2D97-406A-BEB4-C30E2E7F35DE}" presName="hierChild5" presStyleCnt="0"/>
      <dgm:spPr/>
      <dgm:t>
        <a:bodyPr/>
        <a:lstStyle/>
        <a:p>
          <a:endParaRPr lang="ru-RU"/>
        </a:p>
      </dgm:t>
    </dgm:pt>
    <dgm:pt modelId="{F83A06A0-EA1D-477D-ACEB-8CD71CE82A40}" type="pres">
      <dgm:prSet presAssocID="{878035D4-8E0B-415A-BE66-51F1C1016B58}" presName="hierChild3" presStyleCnt="0"/>
      <dgm:spPr/>
      <dgm:t>
        <a:bodyPr/>
        <a:lstStyle/>
        <a:p>
          <a:endParaRPr lang="ru-RU"/>
        </a:p>
      </dgm:t>
    </dgm:pt>
  </dgm:ptLst>
  <dgm:cxnLst>
    <dgm:cxn modelId="{7171E45B-81C2-4BDE-BD3A-4AC9020D59BA}" srcId="{878035D4-8E0B-415A-BE66-51F1C1016B58}" destId="{AB29A072-2D97-406A-BEB4-C30E2E7F35DE}" srcOrd="1" destOrd="0" parTransId="{474C59F4-E0AA-4528-9F31-31C89DBD7959}" sibTransId="{25A0FAAC-88A8-45B6-ABFF-F0DA06E8ADAA}"/>
    <dgm:cxn modelId="{940135D4-714D-408F-8C15-8E2607DB4A6A}" type="presOf" srcId="{878035D4-8E0B-415A-BE66-51F1C1016B58}" destId="{03247F03-C40E-4BF1-8113-02739C1F8930}" srcOrd="0" destOrd="0" presId="urn:microsoft.com/office/officeart/2005/8/layout/orgChart1"/>
    <dgm:cxn modelId="{1C9B085E-777F-494F-99F6-36C5399B572B}" type="presOf" srcId="{AB29A072-2D97-406A-BEB4-C30E2E7F35DE}" destId="{3730A122-A4C8-4D55-B1BE-F466E50F256F}" srcOrd="1" destOrd="0" presId="urn:microsoft.com/office/officeart/2005/8/layout/orgChart1"/>
    <dgm:cxn modelId="{6CD0DF94-1986-4DBC-97F8-B4C2894C2A5B}" type="presOf" srcId="{4E2B2AA4-D4E9-4283-B815-C4FFC3DE5786}" destId="{4100BFC4-94B2-4EC0-8389-8B47731137D1}" srcOrd="0" destOrd="0" presId="urn:microsoft.com/office/officeart/2005/8/layout/orgChart1"/>
    <dgm:cxn modelId="{4CC973E0-77CA-4392-8383-90FFBF9EDB0E}" type="presOf" srcId="{AB29A072-2D97-406A-BEB4-C30E2E7F35DE}" destId="{8DEB3322-23C9-4397-AB57-FE1AE042CA7C}" srcOrd="0" destOrd="0" presId="urn:microsoft.com/office/officeart/2005/8/layout/orgChart1"/>
    <dgm:cxn modelId="{C2F7D23C-C131-42BE-B704-6A324E875085}" type="presOf" srcId="{4E2B2AA4-D4E9-4283-B815-C4FFC3DE5786}" destId="{59D0C7BA-D84D-4A9E-9CA0-308ACA0EC1C9}" srcOrd="1" destOrd="0" presId="urn:microsoft.com/office/officeart/2005/8/layout/orgChart1"/>
    <dgm:cxn modelId="{254DB94F-2AF8-4F87-A158-2581EAD34013}" type="presOf" srcId="{474C59F4-E0AA-4528-9F31-31C89DBD7959}" destId="{C468FA7E-8EA7-480B-9485-C2CABFEA0E59}" srcOrd="0" destOrd="0" presId="urn:microsoft.com/office/officeart/2005/8/layout/orgChart1"/>
    <dgm:cxn modelId="{CC39F173-1D1E-4510-AD05-DB85740D6583}" srcId="{878035D4-8E0B-415A-BE66-51F1C1016B58}" destId="{4E2B2AA4-D4E9-4283-B815-C4FFC3DE5786}" srcOrd="0" destOrd="0" parTransId="{C342FFC6-A7A7-479F-8D3D-7C74CC9D651D}" sibTransId="{918E9F8D-1D49-4419-B7A1-F0DA12BE1230}"/>
    <dgm:cxn modelId="{82591346-FFCA-4F2F-8420-4F07A7F3EB12}" type="presOf" srcId="{878035D4-8E0B-415A-BE66-51F1C1016B58}" destId="{85E1954B-9E43-40BA-AA7E-E39ED6DCAC4A}" srcOrd="1" destOrd="0" presId="urn:microsoft.com/office/officeart/2005/8/layout/orgChart1"/>
    <dgm:cxn modelId="{1221EBDA-39D8-461C-8274-F4696F87CCAE}" type="presOf" srcId="{DB926B04-3629-495F-B508-64BAD8A1DAC5}" destId="{40B4D93E-1240-48A5-8C4F-CF6E0D419BF6}" srcOrd="0" destOrd="0" presId="urn:microsoft.com/office/officeart/2005/8/layout/orgChart1"/>
    <dgm:cxn modelId="{33918D94-90E8-49DC-B15A-D29CFAD734AB}" srcId="{DB926B04-3629-495F-B508-64BAD8A1DAC5}" destId="{878035D4-8E0B-415A-BE66-51F1C1016B58}" srcOrd="0" destOrd="0" parTransId="{4F66BD1E-79C0-4D7F-9261-4E319A3CF920}" sibTransId="{BD7D85CB-1E47-4160-ACE2-EC695A988949}"/>
    <dgm:cxn modelId="{8A003836-6BB5-4FFD-9584-DC9E22F05ACA}" type="presOf" srcId="{C342FFC6-A7A7-479F-8D3D-7C74CC9D651D}" destId="{AA04B601-F96E-4693-8CB8-E85329D527DE}" srcOrd="0" destOrd="0" presId="urn:microsoft.com/office/officeart/2005/8/layout/orgChart1"/>
    <dgm:cxn modelId="{FEE94D70-A2A3-40AC-B4E2-ABC34BC3CFD1}" type="presParOf" srcId="{40B4D93E-1240-48A5-8C4F-CF6E0D419BF6}" destId="{99394ACF-9A40-4A5F-9CDA-CD330385046B}" srcOrd="0" destOrd="0" presId="urn:microsoft.com/office/officeart/2005/8/layout/orgChart1"/>
    <dgm:cxn modelId="{F7DC9F93-F587-48DB-AC20-1D1F97717C77}" type="presParOf" srcId="{99394ACF-9A40-4A5F-9CDA-CD330385046B}" destId="{1B31B768-5B7D-467D-B589-DA00751C3375}" srcOrd="0" destOrd="0" presId="urn:microsoft.com/office/officeart/2005/8/layout/orgChart1"/>
    <dgm:cxn modelId="{898DF2D9-3030-4BE4-85C9-E917B7F8AC20}" type="presParOf" srcId="{1B31B768-5B7D-467D-B589-DA00751C3375}" destId="{03247F03-C40E-4BF1-8113-02739C1F8930}" srcOrd="0" destOrd="0" presId="urn:microsoft.com/office/officeart/2005/8/layout/orgChart1"/>
    <dgm:cxn modelId="{F02B9F1E-A4A3-4396-A7C6-6A3726BEF75F}" type="presParOf" srcId="{1B31B768-5B7D-467D-B589-DA00751C3375}" destId="{85E1954B-9E43-40BA-AA7E-E39ED6DCAC4A}" srcOrd="1" destOrd="0" presId="urn:microsoft.com/office/officeart/2005/8/layout/orgChart1"/>
    <dgm:cxn modelId="{FACAFC2E-E657-4361-A497-9B7C4C67E3B9}" type="presParOf" srcId="{99394ACF-9A40-4A5F-9CDA-CD330385046B}" destId="{20E5062D-27EA-4CB2-8CE1-768DC48695C5}" srcOrd="1" destOrd="0" presId="urn:microsoft.com/office/officeart/2005/8/layout/orgChart1"/>
    <dgm:cxn modelId="{34FE36E1-0459-4370-93FE-E10B4CF16EFB}" type="presParOf" srcId="{20E5062D-27EA-4CB2-8CE1-768DC48695C5}" destId="{AA04B601-F96E-4693-8CB8-E85329D527DE}" srcOrd="0" destOrd="0" presId="urn:microsoft.com/office/officeart/2005/8/layout/orgChart1"/>
    <dgm:cxn modelId="{7CFAB3D0-F47B-424D-AD05-C5FDC1AD4E7E}" type="presParOf" srcId="{20E5062D-27EA-4CB2-8CE1-768DC48695C5}" destId="{814AC3D1-C693-445E-8103-F2E248C843D4}" srcOrd="1" destOrd="0" presId="urn:microsoft.com/office/officeart/2005/8/layout/orgChart1"/>
    <dgm:cxn modelId="{4AE66247-FA9B-419C-AB97-9DA0F33A7462}" type="presParOf" srcId="{814AC3D1-C693-445E-8103-F2E248C843D4}" destId="{7017B0D3-B30D-4F83-8B89-96078046AF6B}" srcOrd="0" destOrd="0" presId="urn:microsoft.com/office/officeart/2005/8/layout/orgChart1"/>
    <dgm:cxn modelId="{1636E3E1-D3A5-4833-BA09-B060A87041D9}" type="presParOf" srcId="{7017B0D3-B30D-4F83-8B89-96078046AF6B}" destId="{4100BFC4-94B2-4EC0-8389-8B47731137D1}" srcOrd="0" destOrd="0" presId="urn:microsoft.com/office/officeart/2005/8/layout/orgChart1"/>
    <dgm:cxn modelId="{18D746EC-8AB3-4BC7-8AF9-F68B7943DA5D}" type="presParOf" srcId="{7017B0D3-B30D-4F83-8B89-96078046AF6B}" destId="{59D0C7BA-D84D-4A9E-9CA0-308ACA0EC1C9}" srcOrd="1" destOrd="0" presId="urn:microsoft.com/office/officeart/2005/8/layout/orgChart1"/>
    <dgm:cxn modelId="{A1DACF2A-1D33-4AC9-B413-594EF34ECCB8}" type="presParOf" srcId="{814AC3D1-C693-445E-8103-F2E248C843D4}" destId="{6C550C93-6D9C-4BF3-ACCF-98D1DC3847C8}" srcOrd="1" destOrd="0" presId="urn:microsoft.com/office/officeart/2005/8/layout/orgChart1"/>
    <dgm:cxn modelId="{30DA6251-AA6A-4348-BB69-9D05DF683E2A}" type="presParOf" srcId="{814AC3D1-C693-445E-8103-F2E248C843D4}" destId="{2BDF97C2-CCEB-4512-91DB-FFBEBBBA1BE6}" srcOrd="2" destOrd="0" presId="urn:microsoft.com/office/officeart/2005/8/layout/orgChart1"/>
    <dgm:cxn modelId="{3C15929A-35AA-4CD5-8F3A-B82B7AC226E3}" type="presParOf" srcId="{20E5062D-27EA-4CB2-8CE1-768DC48695C5}" destId="{C468FA7E-8EA7-480B-9485-C2CABFEA0E59}" srcOrd="2" destOrd="0" presId="urn:microsoft.com/office/officeart/2005/8/layout/orgChart1"/>
    <dgm:cxn modelId="{BF3FECF3-E289-457C-A77E-D95060A646FD}" type="presParOf" srcId="{20E5062D-27EA-4CB2-8CE1-768DC48695C5}" destId="{8FE266AE-E273-4C1E-996E-057DDBB1D451}" srcOrd="3" destOrd="0" presId="urn:microsoft.com/office/officeart/2005/8/layout/orgChart1"/>
    <dgm:cxn modelId="{4085FB92-866D-40A7-ADC3-C1D3FC19E119}" type="presParOf" srcId="{8FE266AE-E273-4C1E-996E-057DDBB1D451}" destId="{613EFF44-5123-47B2-9B1A-87ADBD3D791F}" srcOrd="0" destOrd="0" presId="urn:microsoft.com/office/officeart/2005/8/layout/orgChart1"/>
    <dgm:cxn modelId="{721570B8-D3ED-462B-8BC3-EC719360DB81}" type="presParOf" srcId="{613EFF44-5123-47B2-9B1A-87ADBD3D791F}" destId="{8DEB3322-23C9-4397-AB57-FE1AE042CA7C}" srcOrd="0" destOrd="0" presId="urn:microsoft.com/office/officeart/2005/8/layout/orgChart1"/>
    <dgm:cxn modelId="{78F82548-0C3F-4BF4-AF62-EE8444E4358A}" type="presParOf" srcId="{613EFF44-5123-47B2-9B1A-87ADBD3D791F}" destId="{3730A122-A4C8-4D55-B1BE-F466E50F256F}" srcOrd="1" destOrd="0" presId="urn:microsoft.com/office/officeart/2005/8/layout/orgChart1"/>
    <dgm:cxn modelId="{D715EAC8-81AF-422B-A28B-26EB8922AFCA}" type="presParOf" srcId="{8FE266AE-E273-4C1E-996E-057DDBB1D451}" destId="{4F49289A-5CCD-4359-9B96-DD0CB3A3DB2C}" srcOrd="1" destOrd="0" presId="urn:microsoft.com/office/officeart/2005/8/layout/orgChart1"/>
    <dgm:cxn modelId="{432AD666-21A4-4FF3-A151-49C32DE6CFFD}" type="presParOf" srcId="{8FE266AE-E273-4C1E-996E-057DDBB1D451}" destId="{FB2D7A14-D1FC-42FF-8366-0C964A350885}" srcOrd="2" destOrd="0" presId="urn:microsoft.com/office/officeart/2005/8/layout/orgChart1"/>
    <dgm:cxn modelId="{0ECBA2BB-6DC2-4476-AFE4-1B43BE903AC7}" type="presParOf" srcId="{99394ACF-9A40-4A5F-9CDA-CD330385046B}" destId="{F83A06A0-EA1D-477D-ACEB-8CD71CE82A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F1902-300F-476A-94FF-88CEAEB5494A}" type="doc">
      <dgm:prSet loTypeId="urn:microsoft.com/office/officeart/2005/8/layout/radial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8D2F3E1-66D4-4408-B219-80F8C29F5D81}">
      <dgm:prSet phldrT="[Текст]" custT="1"/>
      <dgm:spPr/>
      <dgm:t>
        <a:bodyPr/>
        <a:lstStyle/>
        <a:p>
          <a:r>
            <a:rPr lang="uk-UA" sz="2400" i="1" u="sng" dirty="0" err="1" smtClean="0"/>
            <a:t>Най-відоміші</a:t>
          </a:r>
          <a:r>
            <a:rPr lang="uk-UA" sz="2400" i="1" u="sng" dirty="0" smtClean="0"/>
            <a:t> сайти</a:t>
          </a:r>
          <a:endParaRPr lang="ru-RU" sz="2400" i="1" u="sng" dirty="0"/>
        </a:p>
      </dgm:t>
    </dgm:pt>
    <dgm:pt modelId="{139D8A06-713D-4201-A904-63040F71F963}" type="parTrans" cxnId="{8981DB23-4B87-49B7-BC62-A32E2F38F417}">
      <dgm:prSet/>
      <dgm:spPr/>
      <dgm:t>
        <a:bodyPr/>
        <a:lstStyle/>
        <a:p>
          <a:endParaRPr lang="ru-RU"/>
        </a:p>
      </dgm:t>
    </dgm:pt>
    <dgm:pt modelId="{322C6C7D-A7CE-41DD-B81B-CDBDBCB774CE}" type="sibTrans" cxnId="{8981DB23-4B87-49B7-BC62-A32E2F38F417}">
      <dgm:prSet/>
      <dgm:spPr/>
      <dgm:t>
        <a:bodyPr/>
        <a:lstStyle/>
        <a:p>
          <a:endParaRPr lang="ru-RU"/>
        </a:p>
      </dgm:t>
    </dgm:pt>
    <dgm:pt modelId="{755101F6-5DDA-4D25-A6A3-F220A3742959}">
      <dgm:prSet phldrT="[Текст]" custT="1"/>
      <dgm:spPr/>
      <dgm:t>
        <a:bodyPr/>
        <a:lstStyle/>
        <a:p>
          <a:r>
            <a:rPr lang="de-DE" sz="2400" b="1" dirty="0" smtClean="0"/>
            <a:t>send</a:t>
          </a:r>
          <a:r>
            <a:rPr lang="ru-RU" sz="2400" b="1" dirty="0" smtClean="0"/>
            <a:t>  </a:t>
          </a:r>
          <a:r>
            <a:rPr lang="ru-RU" sz="2400" b="1" dirty="0" err="1" smtClean="0"/>
            <a:t>space</a:t>
          </a:r>
          <a:r>
            <a:rPr lang="ru-RU" sz="2400" b="1" dirty="0" smtClean="0"/>
            <a:t>. </a:t>
          </a:r>
          <a:r>
            <a:rPr lang="ru-RU" sz="2400" b="1" dirty="0" err="1" smtClean="0"/>
            <a:t>com</a:t>
          </a:r>
          <a:endParaRPr lang="ru-RU" sz="2400" dirty="0"/>
        </a:p>
      </dgm:t>
    </dgm:pt>
    <dgm:pt modelId="{3203AFE6-4988-4174-B734-E450832AD9AE}" type="parTrans" cxnId="{0F86CFD0-D9F1-4331-96A1-4876EFEFB8FD}">
      <dgm:prSet/>
      <dgm:spPr/>
      <dgm:t>
        <a:bodyPr/>
        <a:lstStyle/>
        <a:p>
          <a:endParaRPr lang="ru-RU"/>
        </a:p>
      </dgm:t>
    </dgm:pt>
    <dgm:pt modelId="{8C8031B3-D63D-4C37-8306-7BEA0A599074}" type="sibTrans" cxnId="{0F86CFD0-D9F1-4331-96A1-4876EFEFB8FD}">
      <dgm:prSet/>
      <dgm:spPr/>
      <dgm:t>
        <a:bodyPr/>
        <a:lstStyle/>
        <a:p>
          <a:endParaRPr lang="ru-RU"/>
        </a:p>
      </dgm:t>
    </dgm:pt>
    <dgm:pt modelId="{FD0B869F-9F02-45C0-ADBA-FD9056A61574}">
      <dgm:prSet custT="1"/>
      <dgm:spPr/>
      <dgm:t>
        <a:bodyPr/>
        <a:lstStyle/>
        <a:p>
          <a:r>
            <a:rPr lang="de-DE" sz="2400" b="1" dirty="0" smtClean="0"/>
            <a:t>ex.ua</a:t>
          </a:r>
          <a:endParaRPr lang="ru-RU" sz="2400" b="1" dirty="0" smtClean="0"/>
        </a:p>
      </dgm:t>
    </dgm:pt>
    <dgm:pt modelId="{CFBC29D4-5CD3-4EDF-BB1E-433F54234A82}" type="parTrans" cxnId="{E981755D-5064-4185-89E0-97216F2E86CA}">
      <dgm:prSet/>
      <dgm:spPr/>
      <dgm:t>
        <a:bodyPr/>
        <a:lstStyle/>
        <a:p>
          <a:endParaRPr lang="ru-RU"/>
        </a:p>
      </dgm:t>
    </dgm:pt>
    <dgm:pt modelId="{E64EA542-967E-4591-A045-D1BF83283C2C}" type="sibTrans" cxnId="{E981755D-5064-4185-89E0-97216F2E86CA}">
      <dgm:prSet/>
      <dgm:spPr/>
      <dgm:t>
        <a:bodyPr/>
        <a:lstStyle/>
        <a:p>
          <a:endParaRPr lang="ru-RU"/>
        </a:p>
      </dgm:t>
    </dgm:pt>
    <dgm:pt modelId="{F8A24DBA-BE20-4E1F-A0A4-A775CC524E63}">
      <dgm:prSet custT="1"/>
      <dgm:spPr/>
      <dgm:t>
        <a:bodyPr/>
        <a:lstStyle/>
        <a:p>
          <a:r>
            <a:rPr lang="ru-RU" sz="2400" b="1" dirty="0" smtClean="0"/>
            <a:t>dropbox.com</a:t>
          </a:r>
          <a:endParaRPr lang="en-US" sz="2400" b="1" dirty="0" smtClean="0"/>
        </a:p>
      </dgm:t>
    </dgm:pt>
    <dgm:pt modelId="{4326CBE5-E86C-49F5-AB53-CE9EAAEDD409}" type="parTrans" cxnId="{53E88003-B3D6-44C8-AB47-BAB6E47108DE}">
      <dgm:prSet/>
      <dgm:spPr/>
      <dgm:t>
        <a:bodyPr/>
        <a:lstStyle/>
        <a:p>
          <a:endParaRPr lang="ru-RU"/>
        </a:p>
      </dgm:t>
    </dgm:pt>
    <dgm:pt modelId="{80DE5694-D508-48AB-96A7-5E47B36CD90A}" type="sibTrans" cxnId="{53E88003-B3D6-44C8-AB47-BAB6E47108DE}">
      <dgm:prSet/>
      <dgm:spPr/>
      <dgm:t>
        <a:bodyPr/>
        <a:lstStyle/>
        <a:p>
          <a:endParaRPr lang="ru-RU"/>
        </a:p>
      </dgm:t>
    </dgm:pt>
    <dgm:pt modelId="{DCE6E85C-1B70-471D-8AED-390081CE6FF7}">
      <dgm:prSet custT="1"/>
      <dgm:spPr/>
      <dgm:t>
        <a:bodyPr/>
        <a:lstStyle/>
        <a:p>
          <a:r>
            <a:rPr lang="de-DE" sz="2400" b="1" dirty="0" err="1" smtClean="0"/>
            <a:t>dropme</a:t>
          </a:r>
          <a:r>
            <a:rPr lang="ru-RU" sz="2400" b="1" dirty="0" smtClean="0"/>
            <a:t> files.com</a:t>
          </a:r>
          <a:endParaRPr lang="en-US" sz="2400" b="1" dirty="0" smtClean="0"/>
        </a:p>
      </dgm:t>
    </dgm:pt>
    <dgm:pt modelId="{350FE11F-B92F-41AB-B5EB-587072087211}" type="parTrans" cxnId="{055D402B-25E6-4A97-A232-3970C14911ED}">
      <dgm:prSet/>
      <dgm:spPr/>
      <dgm:t>
        <a:bodyPr/>
        <a:lstStyle/>
        <a:p>
          <a:endParaRPr lang="ru-RU"/>
        </a:p>
      </dgm:t>
    </dgm:pt>
    <dgm:pt modelId="{D58EFCC6-3A2B-4B62-9797-941E4C6C958A}" type="sibTrans" cxnId="{055D402B-25E6-4A97-A232-3970C14911ED}">
      <dgm:prSet/>
      <dgm:spPr/>
      <dgm:t>
        <a:bodyPr/>
        <a:lstStyle/>
        <a:p>
          <a:endParaRPr lang="ru-RU"/>
        </a:p>
      </dgm:t>
    </dgm:pt>
    <dgm:pt modelId="{B674F722-42FE-4A04-893C-FC5F4B2BE7A7}">
      <dgm:prSet custT="1"/>
      <dgm:spPr/>
      <dgm:t>
        <a:bodyPr/>
        <a:lstStyle/>
        <a:p>
          <a:r>
            <a:rPr lang="ru-RU" sz="2400" b="1" dirty="0" smtClean="0"/>
            <a:t>rusfolder.com</a:t>
          </a:r>
          <a:r>
            <a:rPr lang="ru-RU" sz="2400" dirty="0" smtClean="0"/>
            <a:t> </a:t>
          </a:r>
          <a:endParaRPr lang="en-US" sz="2400" dirty="0" smtClean="0"/>
        </a:p>
      </dgm:t>
    </dgm:pt>
    <dgm:pt modelId="{51BA3F23-4ABE-4D4E-AEBF-E58951644831}" type="parTrans" cxnId="{D23610CD-B10C-491F-BBF3-75825198E0B0}">
      <dgm:prSet/>
      <dgm:spPr/>
      <dgm:t>
        <a:bodyPr/>
        <a:lstStyle/>
        <a:p>
          <a:endParaRPr lang="ru-RU"/>
        </a:p>
      </dgm:t>
    </dgm:pt>
    <dgm:pt modelId="{23EA4689-1E77-486B-B928-F4922C6AB74E}" type="sibTrans" cxnId="{D23610CD-B10C-491F-BBF3-75825198E0B0}">
      <dgm:prSet/>
      <dgm:spPr/>
      <dgm:t>
        <a:bodyPr/>
        <a:lstStyle/>
        <a:p>
          <a:endParaRPr lang="ru-RU"/>
        </a:p>
      </dgm:t>
    </dgm:pt>
    <dgm:pt modelId="{51CA3527-38A6-4557-84BF-18E1D3A71F6A}">
      <dgm:prSet custT="1"/>
      <dgm:spPr/>
      <dgm:t>
        <a:bodyPr/>
        <a:lstStyle/>
        <a:p>
          <a:r>
            <a:rPr lang="ru-RU" sz="2400" b="1" dirty="0" smtClean="0"/>
            <a:t>Народ. Диск</a:t>
          </a:r>
          <a:r>
            <a:rPr lang="ru-RU" sz="2400" dirty="0" smtClean="0"/>
            <a:t> </a:t>
          </a:r>
          <a:endParaRPr lang="ru-RU" sz="2400" dirty="0"/>
        </a:p>
      </dgm:t>
    </dgm:pt>
    <dgm:pt modelId="{228100B5-75D0-4E53-8479-CDBCC3CF2CB1}" type="parTrans" cxnId="{F68A451B-6EB8-4E7C-B4A4-C92D80DCCD28}">
      <dgm:prSet/>
      <dgm:spPr/>
      <dgm:t>
        <a:bodyPr/>
        <a:lstStyle/>
        <a:p>
          <a:endParaRPr lang="ru-RU"/>
        </a:p>
      </dgm:t>
    </dgm:pt>
    <dgm:pt modelId="{FA17D5AE-676D-4B6D-ACF6-B058D3332518}" type="sibTrans" cxnId="{F68A451B-6EB8-4E7C-B4A4-C92D80DCCD28}">
      <dgm:prSet/>
      <dgm:spPr/>
      <dgm:t>
        <a:bodyPr/>
        <a:lstStyle/>
        <a:p>
          <a:endParaRPr lang="ru-RU"/>
        </a:p>
      </dgm:t>
    </dgm:pt>
    <dgm:pt modelId="{B811BA69-FE8E-45BF-B545-FC7C05E3208A}">
      <dgm:prSet custT="1"/>
      <dgm:spPr/>
      <dgm:t>
        <a:bodyPr/>
        <a:lstStyle/>
        <a:p>
          <a:r>
            <a:rPr lang="ru-RU" sz="2400" b="1" dirty="0" err="1" smtClean="0"/>
            <a:t>letitbit</a:t>
          </a:r>
          <a:r>
            <a:rPr lang="ru-RU" sz="2400" b="1" dirty="0" smtClean="0"/>
            <a:t>. </a:t>
          </a:r>
          <a:r>
            <a:rPr lang="ru-RU" sz="2400" b="1" dirty="0" err="1" smtClean="0"/>
            <a:t>net</a:t>
          </a:r>
          <a:r>
            <a:rPr lang="ru-RU" sz="2400" dirty="0" smtClean="0"/>
            <a:t> </a:t>
          </a:r>
          <a:endParaRPr lang="en-US" sz="2400" dirty="0"/>
        </a:p>
      </dgm:t>
    </dgm:pt>
    <dgm:pt modelId="{706CC3B1-CFB6-4F0C-9F02-4C45CC44D9CD}" type="parTrans" cxnId="{A19F94EF-3931-4FEC-9005-74EAF15D1CD6}">
      <dgm:prSet/>
      <dgm:spPr/>
      <dgm:t>
        <a:bodyPr/>
        <a:lstStyle/>
        <a:p>
          <a:endParaRPr lang="ru-RU"/>
        </a:p>
      </dgm:t>
    </dgm:pt>
    <dgm:pt modelId="{1DA6342C-40DD-4D6B-8117-AF1F026EC9E5}" type="sibTrans" cxnId="{A19F94EF-3931-4FEC-9005-74EAF15D1CD6}">
      <dgm:prSet/>
      <dgm:spPr/>
      <dgm:t>
        <a:bodyPr/>
        <a:lstStyle/>
        <a:p>
          <a:endParaRPr lang="ru-RU"/>
        </a:p>
      </dgm:t>
    </dgm:pt>
    <dgm:pt modelId="{E2E129B8-15DB-46BB-8FD2-D9815B6CCE71}">
      <dgm:prSet custT="1"/>
      <dgm:spPr/>
      <dgm:t>
        <a:bodyPr/>
        <a:lstStyle/>
        <a:p>
          <a:r>
            <a:rPr lang="ru-RU" sz="2400" b="1" dirty="0" err="1" smtClean="0"/>
            <a:t>turbobit</a:t>
          </a:r>
          <a:r>
            <a:rPr lang="ru-RU" sz="2400" b="1" dirty="0" smtClean="0"/>
            <a:t>. </a:t>
          </a:r>
          <a:r>
            <a:rPr lang="ru-RU" sz="2400" b="1" dirty="0" err="1" smtClean="0"/>
            <a:t>net</a:t>
          </a:r>
          <a:endParaRPr lang="ru-RU" sz="2400" dirty="0"/>
        </a:p>
      </dgm:t>
    </dgm:pt>
    <dgm:pt modelId="{86E3D582-8C62-429C-888E-02DB184B0182}" type="parTrans" cxnId="{0D5F2719-E0EC-4CFC-8567-AF1CD9778E8D}">
      <dgm:prSet/>
      <dgm:spPr/>
      <dgm:t>
        <a:bodyPr/>
        <a:lstStyle/>
        <a:p>
          <a:endParaRPr lang="ru-RU"/>
        </a:p>
      </dgm:t>
    </dgm:pt>
    <dgm:pt modelId="{5287C520-6971-4362-91BD-CC2620F30539}" type="sibTrans" cxnId="{0D5F2719-E0EC-4CFC-8567-AF1CD9778E8D}">
      <dgm:prSet/>
      <dgm:spPr/>
      <dgm:t>
        <a:bodyPr/>
        <a:lstStyle/>
        <a:p>
          <a:endParaRPr lang="ru-RU"/>
        </a:p>
      </dgm:t>
    </dgm:pt>
    <dgm:pt modelId="{DEC96BC0-DC7F-477A-A0FF-E0A50B782AC4}" type="pres">
      <dgm:prSet presAssocID="{6BFF1902-300F-476A-94FF-88CEAEB549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76F46-1810-448A-A62F-B45C052F9D73}" type="pres">
      <dgm:prSet presAssocID="{58D2F3E1-66D4-4408-B219-80F8C29F5D81}" presName="centerShape" presStyleLbl="node0" presStyleIdx="0" presStyleCnt="1" custScaleX="138314" custScaleY="110367" custLinFactNeighborX="0" custLinFactNeighborY="0"/>
      <dgm:spPr/>
      <dgm:t>
        <a:bodyPr/>
        <a:lstStyle/>
        <a:p>
          <a:endParaRPr lang="ru-RU"/>
        </a:p>
      </dgm:t>
    </dgm:pt>
    <dgm:pt modelId="{A1C6CA29-DC30-45B7-AE54-44CD9E337902}" type="pres">
      <dgm:prSet presAssocID="{3203AFE6-4988-4174-B734-E450832AD9AE}" presName="parTrans" presStyleLbl="sibTrans2D1" presStyleIdx="0" presStyleCnt="8"/>
      <dgm:spPr/>
      <dgm:t>
        <a:bodyPr/>
        <a:lstStyle/>
        <a:p>
          <a:endParaRPr lang="ru-RU"/>
        </a:p>
      </dgm:t>
    </dgm:pt>
    <dgm:pt modelId="{26D81CC4-5F0B-4A12-B5BF-94576DED274C}" type="pres">
      <dgm:prSet presAssocID="{3203AFE6-4988-4174-B734-E450832AD9AE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5C10720-4880-4208-84AF-516EDE7865F7}" type="pres">
      <dgm:prSet presAssocID="{755101F6-5DDA-4D25-A6A3-F220A3742959}" presName="node" presStyleLbl="node1" presStyleIdx="0" presStyleCnt="8" custScaleX="140322" custRadScaleRad="98775" custRadScaleInc="-4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5DB57-6490-40C2-BB03-162098EC39E3}" type="pres">
      <dgm:prSet presAssocID="{CFBC29D4-5CD3-4EDF-BB1E-433F54234A82}" presName="parTrans" presStyleLbl="sibTrans2D1" presStyleIdx="1" presStyleCnt="8"/>
      <dgm:spPr/>
      <dgm:t>
        <a:bodyPr/>
        <a:lstStyle/>
        <a:p>
          <a:endParaRPr lang="ru-RU"/>
        </a:p>
      </dgm:t>
    </dgm:pt>
    <dgm:pt modelId="{A4D91B23-27D8-4BF6-948C-CD77ED736E69}" type="pres">
      <dgm:prSet presAssocID="{CFBC29D4-5CD3-4EDF-BB1E-433F54234A82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84AF32C6-DC1A-40E1-9643-BE468BAE972D}" type="pres">
      <dgm:prSet presAssocID="{FD0B869F-9F02-45C0-ADBA-FD9056A61574}" presName="node" presStyleLbl="node1" presStyleIdx="1" presStyleCnt="8" custScaleX="14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8A722-E94F-4E00-95DF-5629F4A532C7}" type="pres">
      <dgm:prSet presAssocID="{4326CBE5-E86C-49F5-AB53-CE9EAAEDD409}" presName="parTrans" presStyleLbl="sibTrans2D1" presStyleIdx="2" presStyleCnt="8"/>
      <dgm:spPr/>
      <dgm:t>
        <a:bodyPr/>
        <a:lstStyle/>
        <a:p>
          <a:endParaRPr lang="ru-RU"/>
        </a:p>
      </dgm:t>
    </dgm:pt>
    <dgm:pt modelId="{8C57C852-CC80-40C4-8C5C-0B1CB36EB81D}" type="pres">
      <dgm:prSet presAssocID="{4326CBE5-E86C-49F5-AB53-CE9EAAEDD409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E728AB03-0E82-47AA-92CE-43D3B37F4BBC}" type="pres">
      <dgm:prSet presAssocID="{F8A24DBA-BE20-4E1F-A0A4-A775CC524E63}" presName="node" presStyleLbl="node1" presStyleIdx="2" presStyleCnt="8" custScaleX="14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9DEC0-0429-4DBB-A06C-1C92CD3F7030}" type="pres">
      <dgm:prSet presAssocID="{350FE11F-B92F-41AB-B5EB-587072087211}" presName="parTrans" presStyleLbl="sibTrans2D1" presStyleIdx="3" presStyleCnt="8"/>
      <dgm:spPr/>
      <dgm:t>
        <a:bodyPr/>
        <a:lstStyle/>
        <a:p>
          <a:endParaRPr lang="ru-RU"/>
        </a:p>
      </dgm:t>
    </dgm:pt>
    <dgm:pt modelId="{32DE21D6-87F3-4681-9CB0-74CEDEC40F59}" type="pres">
      <dgm:prSet presAssocID="{350FE11F-B92F-41AB-B5EB-587072087211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2B85D4C-015B-415A-B7CC-3FB58E74C2F8}" type="pres">
      <dgm:prSet presAssocID="{DCE6E85C-1B70-471D-8AED-390081CE6FF7}" presName="node" presStyleLbl="node1" presStyleIdx="3" presStyleCnt="8" custScaleX="14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B4C84-E097-4D38-9E79-923190CBC685}" type="pres">
      <dgm:prSet presAssocID="{51BA3F23-4ABE-4D4E-AEBF-E58951644831}" presName="parTrans" presStyleLbl="sibTrans2D1" presStyleIdx="4" presStyleCnt="8"/>
      <dgm:spPr/>
      <dgm:t>
        <a:bodyPr/>
        <a:lstStyle/>
        <a:p>
          <a:endParaRPr lang="ru-RU"/>
        </a:p>
      </dgm:t>
    </dgm:pt>
    <dgm:pt modelId="{12C3FF57-3FC0-49FE-9523-EAECF4229962}" type="pres">
      <dgm:prSet presAssocID="{51BA3F23-4ABE-4D4E-AEBF-E58951644831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7A225198-F592-4032-9AF0-8C5D414F0D0E}" type="pres">
      <dgm:prSet presAssocID="{B674F722-42FE-4A04-893C-FC5F4B2BE7A7}" presName="node" presStyleLbl="node1" presStyleIdx="4" presStyleCnt="8" custScaleX="140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EC835-AC8E-45E0-AD7C-F837C24B73EE}" type="pres">
      <dgm:prSet presAssocID="{228100B5-75D0-4E53-8479-CDBCC3CF2CB1}" presName="parTrans" presStyleLbl="sibTrans2D1" presStyleIdx="5" presStyleCnt="8"/>
      <dgm:spPr/>
      <dgm:t>
        <a:bodyPr/>
        <a:lstStyle/>
        <a:p>
          <a:endParaRPr lang="ru-RU"/>
        </a:p>
      </dgm:t>
    </dgm:pt>
    <dgm:pt modelId="{2EF2B899-B284-40E0-8C48-29F84D4B797E}" type="pres">
      <dgm:prSet presAssocID="{228100B5-75D0-4E53-8479-CDBCC3CF2CB1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A6CC5C20-A5EC-4C76-BAAD-79DE99038F44}" type="pres">
      <dgm:prSet presAssocID="{51CA3527-38A6-4557-84BF-18E1D3A71F6A}" presName="node" presStyleLbl="node1" presStyleIdx="5" presStyleCnt="8" custScaleX="140745" custRadScaleRad="102067" custRadScaleInc="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2D4E5-19D5-4CBE-A05F-09D0F2EEB72A}" type="pres">
      <dgm:prSet presAssocID="{706CC3B1-CFB6-4F0C-9F02-4C45CC44D9CD}" presName="parTrans" presStyleLbl="sibTrans2D1" presStyleIdx="6" presStyleCnt="8"/>
      <dgm:spPr/>
      <dgm:t>
        <a:bodyPr/>
        <a:lstStyle/>
        <a:p>
          <a:endParaRPr lang="ru-RU"/>
        </a:p>
      </dgm:t>
    </dgm:pt>
    <dgm:pt modelId="{DA2D6085-BE51-458D-A814-330CA49F10C3}" type="pres">
      <dgm:prSet presAssocID="{706CC3B1-CFB6-4F0C-9F02-4C45CC44D9C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F0E694C5-73F9-4AC7-A384-1EC4FCF46068}" type="pres">
      <dgm:prSet presAssocID="{B811BA69-FE8E-45BF-B545-FC7C05E3208A}" presName="node" presStyleLbl="node1" presStyleIdx="6" presStyleCnt="8" custScaleX="140745" custRadScaleRad="101690" custRadScaleInc="-3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66CB-CC5B-453C-95AB-27C69BE0ECD1}" type="pres">
      <dgm:prSet presAssocID="{86E3D582-8C62-429C-888E-02DB184B0182}" presName="parTrans" presStyleLbl="sibTrans2D1" presStyleIdx="7" presStyleCnt="8"/>
      <dgm:spPr/>
      <dgm:t>
        <a:bodyPr/>
        <a:lstStyle/>
        <a:p>
          <a:endParaRPr lang="ru-RU"/>
        </a:p>
      </dgm:t>
    </dgm:pt>
    <dgm:pt modelId="{F1BDA104-AC15-4555-9B14-F3665AE228D2}" type="pres">
      <dgm:prSet presAssocID="{86E3D582-8C62-429C-888E-02DB184B0182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F8B8F9A9-85BD-486C-8E58-71C8ECCF0B77}" type="pres">
      <dgm:prSet presAssocID="{E2E129B8-15DB-46BB-8FD2-D9815B6CCE71}" presName="node" presStyleLbl="node1" presStyleIdx="7" presStyleCnt="8" custScaleX="140745" custRadScaleRad="100334" custRadScaleInc="-5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D70E61-A04C-4BB0-8E30-C50848166E22}" type="presOf" srcId="{228100B5-75D0-4E53-8479-CDBCC3CF2CB1}" destId="{ACDEC835-AC8E-45E0-AD7C-F837C24B73EE}" srcOrd="0" destOrd="0" presId="urn:microsoft.com/office/officeart/2005/8/layout/radial5"/>
    <dgm:cxn modelId="{17C242D9-A96C-4F81-B8DE-D09AD0BD0517}" type="presOf" srcId="{86E3D582-8C62-429C-888E-02DB184B0182}" destId="{F1BDA104-AC15-4555-9B14-F3665AE228D2}" srcOrd="1" destOrd="0" presId="urn:microsoft.com/office/officeart/2005/8/layout/radial5"/>
    <dgm:cxn modelId="{D6C6213D-B606-403A-9A22-6CE3EBFF313B}" type="presOf" srcId="{FD0B869F-9F02-45C0-ADBA-FD9056A61574}" destId="{84AF32C6-DC1A-40E1-9643-BE468BAE972D}" srcOrd="0" destOrd="0" presId="urn:microsoft.com/office/officeart/2005/8/layout/radial5"/>
    <dgm:cxn modelId="{7B05C590-B524-4573-8634-3E69413FBCC9}" type="presOf" srcId="{51BA3F23-4ABE-4D4E-AEBF-E58951644831}" destId="{C4BB4C84-E097-4D38-9E79-923190CBC685}" srcOrd="0" destOrd="0" presId="urn:microsoft.com/office/officeart/2005/8/layout/radial5"/>
    <dgm:cxn modelId="{76CB1ED0-ADDA-4829-8203-088D18E666CA}" type="presOf" srcId="{755101F6-5DDA-4D25-A6A3-F220A3742959}" destId="{35C10720-4880-4208-84AF-516EDE7865F7}" srcOrd="0" destOrd="0" presId="urn:microsoft.com/office/officeart/2005/8/layout/radial5"/>
    <dgm:cxn modelId="{7DE655C4-BBCA-48AB-A823-B2020BE8E41C}" type="presOf" srcId="{706CC3B1-CFB6-4F0C-9F02-4C45CC44D9CD}" destId="{DA2D6085-BE51-458D-A814-330CA49F10C3}" srcOrd="1" destOrd="0" presId="urn:microsoft.com/office/officeart/2005/8/layout/radial5"/>
    <dgm:cxn modelId="{977D42F8-1736-499F-90FD-FB24877E2EBA}" type="presOf" srcId="{CFBC29D4-5CD3-4EDF-BB1E-433F54234A82}" destId="{A4D91B23-27D8-4BF6-948C-CD77ED736E69}" srcOrd="1" destOrd="0" presId="urn:microsoft.com/office/officeart/2005/8/layout/radial5"/>
    <dgm:cxn modelId="{53E88003-B3D6-44C8-AB47-BAB6E47108DE}" srcId="{58D2F3E1-66D4-4408-B219-80F8C29F5D81}" destId="{F8A24DBA-BE20-4E1F-A0A4-A775CC524E63}" srcOrd="2" destOrd="0" parTransId="{4326CBE5-E86C-49F5-AB53-CE9EAAEDD409}" sibTransId="{80DE5694-D508-48AB-96A7-5E47B36CD90A}"/>
    <dgm:cxn modelId="{AF82AC27-F53D-42D7-A5F9-35F268238560}" type="presOf" srcId="{228100B5-75D0-4E53-8479-CDBCC3CF2CB1}" destId="{2EF2B899-B284-40E0-8C48-29F84D4B797E}" srcOrd="1" destOrd="0" presId="urn:microsoft.com/office/officeart/2005/8/layout/radial5"/>
    <dgm:cxn modelId="{0F86CFD0-D9F1-4331-96A1-4876EFEFB8FD}" srcId="{58D2F3E1-66D4-4408-B219-80F8C29F5D81}" destId="{755101F6-5DDA-4D25-A6A3-F220A3742959}" srcOrd="0" destOrd="0" parTransId="{3203AFE6-4988-4174-B734-E450832AD9AE}" sibTransId="{8C8031B3-D63D-4C37-8306-7BEA0A599074}"/>
    <dgm:cxn modelId="{A19F94EF-3931-4FEC-9005-74EAF15D1CD6}" srcId="{58D2F3E1-66D4-4408-B219-80F8C29F5D81}" destId="{B811BA69-FE8E-45BF-B545-FC7C05E3208A}" srcOrd="6" destOrd="0" parTransId="{706CC3B1-CFB6-4F0C-9F02-4C45CC44D9CD}" sibTransId="{1DA6342C-40DD-4D6B-8117-AF1F026EC9E5}"/>
    <dgm:cxn modelId="{D5D50011-B7E5-4DCE-A3DF-4813E168F8E1}" type="presOf" srcId="{B811BA69-FE8E-45BF-B545-FC7C05E3208A}" destId="{F0E694C5-73F9-4AC7-A384-1EC4FCF46068}" srcOrd="0" destOrd="0" presId="urn:microsoft.com/office/officeart/2005/8/layout/radial5"/>
    <dgm:cxn modelId="{0D52FFC3-CDB3-45CB-A006-6BF01BD8EE8C}" type="presOf" srcId="{706CC3B1-CFB6-4F0C-9F02-4C45CC44D9CD}" destId="{4D22D4E5-19D5-4CBE-A05F-09D0F2EEB72A}" srcOrd="0" destOrd="0" presId="urn:microsoft.com/office/officeart/2005/8/layout/radial5"/>
    <dgm:cxn modelId="{6AD76D2A-F40F-42D6-8379-96038294D487}" type="presOf" srcId="{4326CBE5-E86C-49F5-AB53-CE9EAAEDD409}" destId="{FEF8A722-E94F-4E00-95DF-5629F4A532C7}" srcOrd="0" destOrd="0" presId="urn:microsoft.com/office/officeart/2005/8/layout/radial5"/>
    <dgm:cxn modelId="{B9E41EA8-FEA2-465A-8F9E-9BABD052195F}" type="presOf" srcId="{86E3D582-8C62-429C-888E-02DB184B0182}" destId="{0B6466CB-CC5B-453C-95AB-27C69BE0ECD1}" srcOrd="0" destOrd="0" presId="urn:microsoft.com/office/officeart/2005/8/layout/radial5"/>
    <dgm:cxn modelId="{055D402B-25E6-4A97-A232-3970C14911ED}" srcId="{58D2F3E1-66D4-4408-B219-80F8C29F5D81}" destId="{DCE6E85C-1B70-471D-8AED-390081CE6FF7}" srcOrd="3" destOrd="0" parTransId="{350FE11F-B92F-41AB-B5EB-587072087211}" sibTransId="{D58EFCC6-3A2B-4B62-9797-941E4C6C958A}"/>
    <dgm:cxn modelId="{77AA88BC-CC4E-4D6C-AA47-C5AB32512080}" type="presOf" srcId="{3203AFE6-4988-4174-B734-E450832AD9AE}" destId="{26D81CC4-5F0B-4A12-B5BF-94576DED274C}" srcOrd="1" destOrd="0" presId="urn:microsoft.com/office/officeart/2005/8/layout/radial5"/>
    <dgm:cxn modelId="{D23610CD-B10C-491F-BBF3-75825198E0B0}" srcId="{58D2F3E1-66D4-4408-B219-80F8C29F5D81}" destId="{B674F722-42FE-4A04-893C-FC5F4B2BE7A7}" srcOrd="4" destOrd="0" parTransId="{51BA3F23-4ABE-4D4E-AEBF-E58951644831}" sibTransId="{23EA4689-1E77-486B-B928-F4922C6AB74E}"/>
    <dgm:cxn modelId="{A138AC1D-9821-4629-98E7-88CDCFC91806}" type="presOf" srcId="{51BA3F23-4ABE-4D4E-AEBF-E58951644831}" destId="{12C3FF57-3FC0-49FE-9523-EAECF4229962}" srcOrd="1" destOrd="0" presId="urn:microsoft.com/office/officeart/2005/8/layout/radial5"/>
    <dgm:cxn modelId="{9CE3D902-11AD-4EC3-84C1-B1DB1B920954}" type="presOf" srcId="{CFBC29D4-5CD3-4EDF-BB1E-433F54234A82}" destId="{04B5DB57-6490-40C2-BB03-162098EC39E3}" srcOrd="0" destOrd="0" presId="urn:microsoft.com/office/officeart/2005/8/layout/radial5"/>
    <dgm:cxn modelId="{8981DB23-4B87-49B7-BC62-A32E2F38F417}" srcId="{6BFF1902-300F-476A-94FF-88CEAEB5494A}" destId="{58D2F3E1-66D4-4408-B219-80F8C29F5D81}" srcOrd="0" destOrd="0" parTransId="{139D8A06-713D-4201-A904-63040F71F963}" sibTransId="{322C6C7D-A7CE-41DD-B81B-CDBDBCB774CE}"/>
    <dgm:cxn modelId="{E508A552-F1A1-4DD0-8288-05E35E64EB71}" type="presOf" srcId="{3203AFE6-4988-4174-B734-E450832AD9AE}" destId="{A1C6CA29-DC30-45B7-AE54-44CD9E337902}" srcOrd="0" destOrd="0" presId="urn:microsoft.com/office/officeart/2005/8/layout/radial5"/>
    <dgm:cxn modelId="{1E7E55E3-2CF7-4815-B6D0-07D66DEE7251}" type="presOf" srcId="{350FE11F-B92F-41AB-B5EB-587072087211}" destId="{32DE21D6-87F3-4681-9CB0-74CEDEC40F59}" srcOrd="1" destOrd="0" presId="urn:microsoft.com/office/officeart/2005/8/layout/radial5"/>
    <dgm:cxn modelId="{8096738D-2CF0-4957-B456-455FC955B55D}" type="presOf" srcId="{51CA3527-38A6-4557-84BF-18E1D3A71F6A}" destId="{A6CC5C20-A5EC-4C76-BAAD-79DE99038F44}" srcOrd="0" destOrd="0" presId="urn:microsoft.com/office/officeart/2005/8/layout/radial5"/>
    <dgm:cxn modelId="{1B7D4CE3-CC33-4B34-B523-89A618478238}" type="presOf" srcId="{DCE6E85C-1B70-471D-8AED-390081CE6FF7}" destId="{F2B85D4C-015B-415A-B7CC-3FB58E74C2F8}" srcOrd="0" destOrd="0" presId="urn:microsoft.com/office/officeart/2005/8/layout/radial5"/>
    <dgm:cxn modelId="{0D5F2719-E0EC-4CFC-8567-AF1CD9778E8D}" srcId="{58D2F3E1-66D4-4408-B219-80F8C29F5D81}" destId="{E2E129B8-15DB-46BB-8FD2-D9815B6CCE71}" srcOrd="7" destOrd="0" parTransId="{86E3D582-8C62-429C-888E-02DB184B0182}" sibTransId="{5287C520-6971-4362-91BD-CC2620F30539}"/>
    <dgm:cxn modelId="{D0124248-8825-4F31-BBD3-FFB5C90D7BB0}" type="presOf" srcId="{F8A24DBA-BE20-4E1F-A0A4-A775CC524E63}" destId="{E728AB03-0E82-47AA-92CE-43D3B37F4BBC}" srcOrd="0" destOrd="0" presId="urn:microsoft.com/office/officeart/2005/8/layout/radial5"/>
    <dgm:cxn modelId="{1352885D-8056-4641-905D-872CDC0CD5B1}" type="presOf" srcId="{E2E129B8-15DB-46BB-8FD2-D9815B6CCE71}" destId="{F8B8F9A9-85BD-486C-8E58-71C8ECCF0B77}" srcOrd="0" destOrd="0" presId="urn:microsoft.com/office/officeart/2005/8/layout/radial5"/>
    <dgm:cxn modelId="{9850EED8-BF55-4F92-B0C3-1CD6E32209C7}" type="presOf" srcId="{350FE11F-B92F-41AB-B5EB-587072087211}" destId="{47B9DEC0-0429-4DBB-A06C-1C92CD3F7030}" srcOrd="0" destOrd="0" presId="urn:microsoft.com/office/officeart/2005/8/layout/radial5"/>
    <dgm:cxn modelId="{5A12483D-FA29-4767-8622-70C614EA70FF}" type="presOf" srcId="{6BFF1902-300F-476A-94FF-88CEAEB5494A}" destId="{DEC96BC0-DC7F-477A-A0FF-E0A50B782AC4}" srcOrd="0" destOrd="0" presId="urn:microsoft.com/office/officeart/2005/8/layout/radial5"/>
    <dgm:cxn modelId="{F2F5496A-FC42-4485-87E6-A6677A0EDEBB}" type="presOf" srcId="{58D2F3E1-66D4-4408-B219-80F8C29F5D81}" destId="{97676F46-1810-448A-A62F-B45C052F9D73}" srcOrd="0" destOrd="0" presId="urn:microsoft.com/office/officeart/2005/8/layout/radial5"/>
    <dgm:cxn modelId="{04FD51C4-AAB4-4FD8-9D19-13536C45DE57}" type="presOf" srcId="{B674F722-42FE-4A04-893C-FC5F4B2BE7A7}" destId="{7A225198-F592-4032-9AF0-8C5D414F0D0E}" srcOrd="0" destOrd="0" presId="urn:microsoft.com/office/officeart/2005/8/layout/radial5"/>
    <dgm:cxn modelId="{4B087683-38B7-4ADC-A3B5-B023B979E849}" type="presOf" srcId="{4326CBE5-E86C-49F5-AB53-CE9EAAEDD409}" destId="{8C57C852-CC80-40C4-8C5C-0B1CB36EB81D}" srcOrd="1" destOrd="0" presId="urn:microsoft.com/office/officeart/2005/8/layout/radial5"/>
    <dgm:cxn modelId="{E981755D-5064-4185-89E0-97216F2E86CA}" srcId="{58D2F3E1-66D4-4408-B219-80F8C29F5D81}" destId="{FD0B869F-9F02-45C0-ADBA-FD9056A61574}" srcOrd="1" destOrd="0" parTransId="{CFBC29D4-5CD3-4EDF-BB1E-433F54234A82}" sibTransId="{E64EA542-967E-4591-A045-D1BF83283C2C}"/>
    <dgm:cxn modelId="{F68A451B-6EB8-4E7C-B4A4-C92D80DCCD28}" srcId="{58D2F3E1-66D4-4408-B219-80F8C29F5D81}" destId="{51CA3527-38A6-4557-84BF-18E1D3A71F6A}" srcOrd="5" destOrd="0" parTransId="{228100B5-75D0-4E53-8479-CDBCC3CF2CB1}" sibTransId="{FA17D5AE-676D-4B6D-ACF6-B058D3332518}"/>
    <dgm:cxn modelId="{5E1DF011-81C4-4FC0-A605-0C9A9C52BE3B}" type="presParOf" srcId="{DEC96BC0-DC7F-477A-A0FF-E0A50B782AC4}" destId="{97676F46-1810-448A-A62F-B45C052F9D73}" srcOrd="0" destOrd="0" presId="urn:microsoft.com/office/officeart/2005/8/layout/radial5"/>
    <dgm:cxn modelId="{8C84D067-90B7-4043-9CA7-B1F5DA712DD5}" type="presParOf" srcId="{DEC96BC0-DC7F-477A-A0FF-E0A50B782AC4}" destId="{A1C6CA29-DC30-45B7-AE54-44CD9E337902}" srcOrd="1" destOrd="0" presId="urn:microsoft.com/office/officeart/2005/8/layout/radial5"/>
    <dgm:cxn modelId="{ED329EF6-2C56-4310-BF53-2D76C8895C52}" type="presParOf" srcId="{A1C6CA29-DC30-45B7-AE54-44CD9E337902}" destId="{26D81CC4-5F0B-4A12-B5BF-94576DED274C}" srcOrd="0" destOrd="0" presId="urn:microsoft.com/office/officeart/2005/8/layout/radial5"/>
    <dgm:cxn modelId="{FD66F058-91AB-437D-806C-B1E68D10176C}" type="presParOf" srcId="{DEC96BC0-DC7F-477A-A0FF-E0A50B782AC4}" destId="{35C10720-4880-4208-84AF-516EDE7865F7}" srcOrd="2" destOrd="0" presId="urn:microsoft.com/office/officeart/2005/8/layout/radial5"/>
    <dgm:cxn modelId="{B0F88397-DF85-48EC-A6B6-08D44DC34B8B}" type="presParOf" srcId="{DEC96BC0-DC7F-477A-A0FF-E0A50B782AC4}" destId="{04B5DB57-6490-40C2-BB03-162098EC39E3}" srcOrd="3" destOrd="0" presId="urn:microsoft.com/office/officeart/2005/8/layout/radial5"/>
    <dgm:cxn modelId="{3CAD7603-79D5-4C1B-9A08-39818C4F22F4}" type="presParOf" srcId="{04B5DB57-6490-40C2-BB03-162098EC39E3}" destId="{A4D91B23-27D8-4BF6-948C-CD77ED736E69}" srcOrd="0" destOrd="0" presId="urn:microsoft.com/office/officeart/2005/8/layout/radial5"/>
    <dgm:cxn modelId="{4DFC2FAA-EAB5-4839-9FD4-19794BB1F6C8}" type="presParOf" srcId="{DEC96BC0-DC7F-477A-A0FF-E0A50B782AC4}" destId="{84AF32C6-DC1A-40E1-9643-BE468BAE972D}" srcOrd="4" destOrd="0" presId="urn:microsoft.com/office/officeart/2005/8/layout/radial5"/>
    <dgm:cxn modelId="{BFAFE18E-3A20-4497-AF4C-0C1797269E02}" type="presParOf" srcId="{DEC96BC0-DC7F-477A-A0FF-E0A50B782AC4}" destId="{FEF8A722-E94F-4E00-95DF-5629F4A532C7}" srcOrd="5" destOrd="0" presId="urn:microsoft.com/office/officeart/2005/8/layout/radial5"/>
    <dgm:cxn modelId="{C4CB4907-A9AE-4FBD-8921-AA18FF1CCBB7}" type="presParOf" srcId="{FEF8A722-E94F-4E00-95DF-5629F4A532C7}" destId="{8C57C852-CC80-40C4-8C5C-0B1CB36EB81D}" srcOrd="0" destOrd="0" presId="urn:microsoft.com/office/officeart/2005/8/layout/radial5"/>
    <dgm:cxn modelId="{6C714498-B984-43A7-B8E8-DC1D63D5A277}" type="presParOf" srcId="{DEC96BC0-DC7F-477A-A0FF-E0A50B782AC4}" destId="{E728AB03-0E82-47AA-92CE-43D3B37F4BBC}" srcOrd="6" destOrd="0" presId="urn:microsoft.com/office/officeart/2005/8/layout/radial5"/>
    <dgm:cxn modelId="{D5B9F6CF-197A-4757-9595-C59E500752B1}" type="presParOf" srcId="{DEC96BC0-DC7F-477A-A0FF-E0A50B782AC4}" destId="{47B9DEC0-0429-4DBB-A06C-1C92CD3F7030}" srcOrd="7" destOrd="0" presId="urn:microsoft.com/office/officeart/2005/8/layout/radial5"/>
    <dgm:cxn modelId="{B9F94850-EFFC-4E82-912B-168AA19E7F55}" type="presParOf" srcId="{47B9DEC0-0429-4DBB-A06C-1C92CD3F7030}" destId="{32DE21D6-87F3-4681-9CB0-74CEDEC40F59}" srcOrd="0" destOrd="0" presId="urn:microsoft.com/office/officeart/2005/8/layout/radial5"/>
    <dgm:cxn modelId="{3C4A2653-F717-4A80-B140-FE5C026F82E3}" type="presParOf" srcId="{DEC96BC0-DC7F-477A-A0FF-E0A50B782AC4}" destId="{F2B85D4C-015B-415A-B7CC-3FB58E74C2F8}" srcOrd="8" destOrd="0" presId="urn:microsoft.com/office/officeart/2005/8/layout/radial5"/>
    <dgm:cxn modelId="{153795A8-0918-4A9A-9B18-4AC97DE6DE2B}" type="presParOf" srcId="{DEC96BC0-DC7F-477A-A0FF-E0A50B782AC4}" destId="{C4BB4C84-E097-4D38-9E79-923190CBC685}" srcOrd="9" destOrd="0" presId="urn:microsoft.com/office/officeart/2005/8/layout/radial5"/>
    <dgm:cxn modelId="{7BE5B35E-1EFB-4C3A-A51F-1579E3C22725}" type="presParOf" srcId="{C4BB4C84-E097-4D38-9E79-923190CBC685}" destId="{12C3FF57-3FC0-49FE-9523-EAECF4229962}" srcOrd="0" destOrd="0" presId="urn:microsoft.com/office/officeart/2005/8/layout/radial5"/>
    <dgm:cxn modelId="{D64E05EE-D64E-46D7-985A-BEE3EBC25E7C}" type="presParOf" srcId="{DEC96BC0-DC7F-477A-A0FF-E0A50B782AC4}" destId="{7A225198-F592-4032-9AF0-8C5D414F0D0E}" srcOrd="10" destOrd="0" presId="urn:microsoft.com/office/officeart/2005/8/layout/radial5"/>
    <dgm:cxn modelId="{EDD91572-5873-406B-8548-3992FBD3B131}" type="presParOf" srcId="{DEC96BC0-DC7F-477A-A0FF-E0A50B782AC4}" destId="{ACDEC835-AC8E-45E0-AD7C-F837C24B73EE}" srcOrd="11" destOrd="0" presId="urn:microsoft.com/office/officeart/2005/8/layout/radial5"/>
    <dgm:cxn modelId="{D6325E5A-6822-4BF5-9CB8-77BF5F0182FF}" type="presParOf" srcId="{ACDEC835-AC8E-45E0-AD7C-F837C24B73EE}" destId="{2EF2B899-B284-40E0-8C48-29F84D4B797E}" srcOrd="0" destOrd="0" presId="urn:microsoft.com/office/officeart/2005/8/layout/radial5"/>
    <dgm:cxn modelId="{44311BCA-6137-4F9E-9BE2-4FF03BF64B33}" type="presParOf" srcId="{DEC96BC0-DC7F-477A-A0FF-E0A50B782AC4}" destId="{A6CC5C20-A5EC-4C76-BAAD-79DE99038F44}" srcOrd="12" destOrd="0" presId="urn:microsoft.com/office/officeart/2005/8/layout/radial5"/>
    <dgm:cxn modelId="{C29C2F24-76C3-4523-9EEB-EC9585633BAF}" type="presParOf" srcId="{DEC96BC0-DC7F-477A-A0FF-E0A50B782AC4}" destId="{4D22D4E5-19D5-4CBE-A05F-09D0F2EEB72A}" srcOrd="13" destOrd="0" presId="urn:microsoft.com/office/officeart/2005/8/layout/radial5"/>
    <dgm:cxn modelId="{0FAAE993-8029-41FB-84B4-D86FE106837A}" type="presParOf" srcId="{4D22D4E5-19D5-4CBE-A05F-09D0F2EEB72A}" destId="{DA2D6085-BE51-458D-A814-330CA49F10C3}" srcOrd="0" destOrd="0" presId="urn:microsoft.com/office/officeart/2005/8/layout/radial5"/>
    <dgm:cxn modelId="{E00BE5E7-2B17-4213-B305-42D741CBBD32}" type="presParOf" srcId="{DEC96BC0-DC7F-477A-A0FF-E0A50B782AC4}" destId="{F0E694C5-73F9-4AC7-A384-1EC4FCF46068}" srcOrd="14" destOrd="0" presId="urn:microsoft.com/office/officeart/2005/8/layout/radial5"/>
    <dgm:cxn modelId="{C5CE303A-C474-4265-929F-282B9D75C5C7}" type="presParOf" srcId="{DEC96BC0-DC7F-477A-A0FF-E0A50B782AC4}" destId="{0B6466CB-CC5B-453C-95AB-27C69BE0ECD1}" srcOrd="15" destOrd="0" presId="urn:microsoft.com/office/officeart/2005/8/layout/radial5"/>
    <dgm:cxn modelId="{733B5BE6-E491-4D48-81F6-2E0C1A366681}" type="presParOf" srcId="{0B6466CB-CC5B-453C-95AB-27C69BE0ECD1}" destId="{F1BDA104-AC15-4555-9B14-F3665AE228D2}" srcOrd="0" destOrd="0" presId="urn:microsoft.com/office/officeart/2005/8/layout/radial5"/>
    <dgm:cxn modelId="{D9A00C4D-4210-4F4A-A0B4-0D9CBD41CEC9}" type="presParOf" srcId="{DEC96BC0-DC7F-477A-A0FF-E0A50B782AC4}" destId="{F8B8F9A9-85BD-486C-8E58-71C8ECCF0B7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8FA7E-8EA7-480B-9485-C2CABFEA0E59}">
      <dsp:nvSpPr>
        <dsp:cNvPr id="0" name=""/>
        <dsp:cNvSpPr/>
      </dsp:nvSpPr>
      <dsp:spPr>
        <a:xfrm>
          <a:off x="4032448" y="2317310"/>
          <a:ext cx="2206746" cy="76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89"/>
              </a:lnTo>
              <a:lnTo>
                <a:pt x="2206746" y="382989"/>
              </a:lnTo>
              <a:lnTo>
                <a:pt x="2206746" y="765978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4B601-F96E-4693-8CB8-E85329D527DE}">
      <dsp:nvSpPr>
        <dsp:cNvPr id="0" name=""/>
        <dsp:cNvSpPr/>
      </dsp:nvSpPr>
      <dsp:spPr>
        <a:xfrm>
          <a:off x="1825701" y="2317310"/>
          <a:ext cx="2206746" cy="765978"/>
        </a:xfrm>
        <a:custGeom>
          <a:avLst/>
          <a:gdLst/>
          <a:ahLst/>
          <a:cxnLst/>
          <a:rect l="0" t="0" r="0" b="0"/>
          <a:pathLst>
            <a:path>
              <a:moveTo>
                <a:pt x="2206746" y="0"/>
              </a:moveTo>
              <a:lnTo>
                <a:pt x="2206746" y="382989"/>
              </a:lnTo>
              <a:lnTo>
                <a:pt x="0" y="382989"/>
              </a:lnTo>
              <a:lnTo>
                <a:pt x="0" y="765978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247F03-C40E-4BF1-8113-02739C1F8930}">
      <dsp:nvSpPr>
        <dsp:cNvPr id="0" name=""/>
        <dsp:cNvSpPr/>
      </dsp:nvSpPr>
      <dsp:spPr>
        <a:xfrm>
          <a:off x="2208690" y="493553"/>
          <a:ext cx="3647514" cy="1823757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Призначення контенту</a:t>
          </a:r>
          <a:endParaRPr lang="ru-RU" sz="4300" kern="1200" dirty="0"/>
        </a:p>
      </dsp:txBody>
      <dsp:txXfrm>
        <a:off x="2208690" y="493553"/>
        <a:ext cx="3647514" cy="1823757"/>
      </dsp:txXfrm>
    </dsp:sp>
    <dsp:sp modelId="{4100BFC4-94B2-4EC0-8389-8B47731137D1}">
      <dsp:nvSpPr>
        <dsp:cNvPr id="0" name=""/>
        <dsp:cNvSpPr/>
      </dsp:nvSpPr>
      <dsp:spPr>
        <a:xfrm>
          <a:off x="1944" y="3083289"/>
          <a:ext cx="3647514" cy="182375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Приватний файл</a:t>
          </a:r>
          <a:endParaRPr lang="ru-RU" sz="4300" kern="1200" dirty="0"/>
        </a:p>
      </dsp:txBody>
      <dsp:txXfrm>
        <a:off x="1944" y="3083289"/>
        <a:ext cx="3647514" cy="1823757"/>
      </dsp:txXfrm>
    </dsp:sp>
    <dsp:sp modelId="{8DEB3322-23C9-4397-AB57-FE1AE042CA7C}">
      <dsp:nvSpPr>
        <dsp:cNvPr id="0" name=""/>
        <dsp:cNvSpPr/>
      </dsp:nvSpPr>
      <dsp:spPr>
        <a:xfrm>
          <a:off x="4415437" y="3083289"/>
          <a:ext cx="3647514" cy="182375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/>
            <a:t>Широкий загал</a:t>
          </a:r>
          <a:endParaRPr lang="ru-RU" sz="4300" kern="1200" dirty="0"/>
        </a:p>
      </dsp:txBody>
      <dsp:txXfrm>
        <a:off x="4415437" y="3083289"/>
        <a:ext cx="3647514" cy="1823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6F46-1810-448A-A62F-B45C052F9D73}">
      <dsp:nvSpPr>
        <dsp:cNvPr id="0" name=""/>
        <dsp:cNvSpPr/>
      </dsp:nvSpPr>
      <dsp:spPr>
        <a:xfrm>
          <a:off x="3384377" y="2494259"/>
          <a:ext cx="2016220" cy="160883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u="sng" kern="1200" dirty="0" err="1" smtClean="0"/>
            <a:t>Най-відоміші</a:t>
          </a:r>
          <a:r>
            <a:rPr lang="uk-UA" sz="2400" i="1" u="sng" kern="1200" dirty="0" smtClean="0"/>
            <a:t> сайти</a:t>
          </a:r>
          <a:endParaRPr lang="ru-RU" sz="2400" i="1" u="sng" kern="1200" dirty="0"/>
        </a:p>
      </dsp:txBody>
      <dsp:txXfrm>
        <a:off x="3679646" y="2729867"/>
        <a:ext cx="1425682" cy="1137617"/>
      </dsp:txXfrm>
    </dsp:sp>
    <dsp:sp modelId="{A1C6CA29-DC30-45B7-AE54-44CD9E337902}">
      <dsp:nvSpPr>
        <dsp:cNvPr id="0" name=""/>
        <dsp:cNvSpPr/>
      </dsp:nvSpPr>
      <dsp:spPr>
        <a:xfrm rot="16141451">
          <a:off x="4116013" y="1745073"/>
          <a:ext cx="509663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4193764" y="1934686"/>
        <a:ext cx="356764" cy="339525"/>
      </dsp:txXfrm>
    </dsp:sp>
    <dsp:sp modelId="{35C10720-4880-4208-84AF-516EDE7865F7}">
      <dsp:nvSpPr>
        <dsp:cNvPr id="0" name=""/>
        <dsp:cNvSpPr/>
      </dsp:nvSpPr>
      <dsp:spPr>
        <a:xfrm>
          <a:off x="3298708" y="34992"/>
          <a:ext cx="2101893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send</a:t>
          </a:r>
          <a:r>
            <a:rPr lang="ru-RU" sz="2400" b="1" kern="1200" dirty="0" smtClean="0"/>
            <a:t>  </a:t>
          </a:r>
          <a:r>
            <a:rPr lang="ru-RU" sz="2400" b="1" kern="1200" dirty="0" err="1" smtClean="0"/>
            <a:t>space</a:t>
          </a:r>
          <a:r>
            <a:rPr lang="ru-RU" sz="2400" b="1" kern="1200" dirty="0" smtClean="0"/>
            <a:t>. </a:t>
          </a:r>
          <a:r>
            <a:rPr lang="ru-RU" sz="2400" b="1" kern="1200" dirty="0" err="1" smtClean="0"/>
            <a:t>com</a:t>
          </a:r>
          <a:endParaRPr lang="ru-RU" sz="2400" kern="1200" dirty="0"/>
        </a:p>
      </dsp:txBody>
      <dsp:txXfrm>
        <a:off x="3606523" y="254355"/>
        <a:ext cx="1486263" cy="1059181"/>
      </dsp:txXfrm>
    </dsp:sp>
    <dsp:sp modelId="{04B5DB57-6490-40C2-BB03-162098EC39E3}">
      <dsp:nvSpPr>
        <dsp:cNvPr id="0" name=""/>
        <dsp:cNvSpPr/>
      </dsp:nvSpPr>
      <dsp:spPr>
        <a:xfrm rot="18900000">
          <a:off x="5083123" y="2114789"/>
          <a:ext cx="420626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01603" y="2272578"/>
        <a:ext cx="294438" cy="339525"/>
      </dsp:txXfrm>
    </dsp:sp>
    <dsp:sp modelId="{84AF32C6-DC1A-40E1-9643-BE468BAE972D}">
      <dsp:nvSpPr>
        <dsp:cNvPr id="0" name=""/>
        <dsp:cNvSpPr/>
      </dsp:nvSpPr>
      <dsp:spPr>
        <a:xfrm>
          <a:off x="5138870" y="749225"/>
          <a:ext cx="2108229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smtClean="0"/>
            <a:t>ex.ua</a:t>
          </a:r>
          <a:endParaRPr lang="ru-RU" sz="2400" b="1" kern="1200" dirty="0" smtClean="0"/>
        </a:p>
      </dsp:txBody>
      <dsp:txXfrm>
        <a:off x="5447613" y="968588"/>
        <a:ext cx="1490743" cy="1059181"/>
      </dsp:txXfrm>
    </dsp:sp>
    <dsp:sp modelId="{FEF8A722-E94F-4E00-95DF-5629F4A532C7}">
      <dsp:nvSpPr>
        <dsp:cNvPr id="0" name=""/>
        <dsp:cNvSpPr/>
      </dsp:nvSpPr>
      <dsp:spPr>
        <a:xfrm>
          <a:off x="5507091" y="3015738"/>
          <a:ext cx="256552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507091" y="3128913"/>
        <a:ext cx="179586" cy="339525"/>
      </dsp:txXfrm>
    </dsp:sp>
    <dsp:sp modelId="{E728AB03-0E82-47AA-92CE-43D3B37F4BBC}">
      <dsp:nvSpPr>
        <dsp:cNvPr id="0" name=""/>
        <dsp:cNvSpPr/>
      </dsp:nvSpPr>
      <dsp:spPr>
        <a:xfrm>
          <a:off x="5884660" y="2549722"/>
          <a:ext cx="2108229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dropbox.com</a:t>
          </a:r>
          <a:endParaRPr lang="en-US" sz="2400" b="1" kern="1200" dirty="0" smtClean="0"/>
        </a:p>
      </dsp:txBody>
      <dsp:txXfrm>
        <a:off x="6193403" y="2769085"/>
        <a:ext cx="1490743" cy="1059181"/>
      </dsp:txXfrm>
    </dsp:sp>
    <dsp:sp modelId="{47B9DEC0-0429-4DBB-A06C-1C92CD3F7030}">
      <dsp:nvSpPr>
        <dsp:cNvPr id="0" name=""/>
        <dsp:cNvSpPr/>
      </dsp:nvSpPr>
      <dsp:spPr>
        <a:xfrm rot="2700000">
          <a:off x="5083123" y="3916686"/>
          <a:ext cx="420626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01603" y="3985247"/>
        <a:ext cx="294438" cy="339525"/>
      </dsp:txXfrm>
    </dsp:sp>
    <dsp:sp modelId="{F2B85D4C-015B-415A-B7CC-3FB58E74C2F8}">
      <dsp:nvSpPr>
        <dsp:cNvPr id="0" name=""/>
        <dsp:cNvSpPr/>
      </dsp:nvSpPr>
      <dsp:spPr>
        <a:xfrm>
          <a:off x="5138870" y="4350219"/>
          <a:ext cx="2108229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1" kern="1200" dirty="0" err="1" smtClean="0"/>
            <a:t>dropme</a:t>
          </a:r>
          <a:r>
            <a:rPr lang="ru-RU" sz="2400" b="1" kern="1200" dirty="0" smtClean="0"/>
            <a:t> files.com</a:t>
          </a:r>
          <a:endParaRPr lang="en-US" sz="2400" b="1" kern="1200" dirty="0" smtClean="0"/>
        </a:p>
      </dsp:txBody>
      <dsp:txXfrm>
        <a:off x="5447613" y="4569582"/>
        <a:ext cx="1490743" cy="1059181"/>
      </dsp:txXfrm>
    </dsp:sp>
    <dsp:sp modelId="{C4BB4C84-E097-4D38-9E79-923190CBC685}">
      <dsp:nvSpPr>
        <dsp:cNvPr id="0" name=""/>
        <dsp:cNvSpPr/>
      </dsp:nvSpPr>
      <dsp:spPr>
        <a:xfrm rot="5400000">
          <a:off x="4129365" y="4301719"/>
          <a:ext cx="526245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08302" y="4335958"/>
        <a:ext cx="368372" cy="339525"/>
      </dsp:txXfrm>
    </dsp:sp>
    <dsp:sp modelId="{7A225198-F592-4032-9AF0-8C5D414F0D0E}">
      <dsp:nvSpPr>
        <dsp:cNvPr id="0" name=""/>
        <dsp:cNvSpPr/>
      </dsp:nvSpPr>
      <dsp:spPr>
        <a:xfrm>
          <a:off x="3338373" y="5096009"/>
          <a:ext cx="2108229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rusfolder.com</a:t>
          </a:r>
          <a:r>
            <a:rPr lang="ru-RU" sz="2400" kern="1200" dirty="0" smtClean="0"/>
            <a:t> </a:t>
          </a:r>
          <a:endParaRPr lang="en-US" sz="2400" kern="1200" dirty="0" smtClean="0"/>
        </a:p>
      </dsp:txBody>
      <dsp:txXfrm>
        <a:off x="3647116" y="5315372"/>
        <a:ext cx="1490743" cy="1059181"/>
      </dsp:txXfrm>
    </dsp:sp>
    <dsp:sp modelId="{ACDEC835-AC8E-45E0-AD7C-F837C24B73EE}">
      <dsp:nvSpPr>
        <dsp:cNvPr id="0" name=""/>
        <dsp:cNvSpPr/>
      </dsp:nvSpPr>
      <dsp:spPr>
        <a:xfrm rot="8110543">
          <a:off x="3246885" y="3931834"/>
          <a:ext cx="447737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361681" y="3997665"/>
        <a:ext cx="313416" cy="339525"/>
      </dsp:txXfrm>
    </dsp:sp>
    <dsp:sp modelId="{A6CC5C20-A5EC-4C76-BAAD-79DE99038F44}">
      <dsp:nvSpPr>
        <dsp:cNvPr id="0" name=""/>
        <dsp:cNvSpPr/>
      </dsp:nvSpPr>
      <dsp:spPr>
        <a:xfrm>
          <a:off x="1495032" y="4381790"/>
          <a:ext cx="2108229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Народ. Диск</a:t>
          </a:r>
          <a:r>
            <a:rPr lang="ru-RU" sz="2400" kern="1200" dirty="0" smtClean="0"/>
            <a:t> </a:t>
          </a:r>
          <a:endParaRPr lang="ru-RU" sz="2400" kern="1200" dirty="0"/>
        </a:p>
      </dsp:txBody>
      <dsp:txXfrm>
        <a:off x="1803775" y="4601153"/>
        <a:ext cx="1490743" cy="1059181"/>
      </dsp:txXfrm>
    </dsp:sp>
    <dsp:sp modelId="{4D22D4E5-19D5-4CBE-A05F-09D0F2EEB72A}">
      <dsp:nvSpPr>
        <dsp:cNvPr id="0" name=""/>
        <dsp:cNvSpPr/>
      </dsp:nvSpPr>
      <dsp:spPr>
        <a:xfrm rot="10758096">
          <a:off x="2989103" y="3031142"/>
          <a:ext cx="279423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072927" y="3143806"/>
        <a:ext cx="195596" cy="339525"/>
      </dsp:txXfrm>
    </dsp:sp>
    <dsp:sp modelId="{F0E694C5-73F9-4AC7-A384-1EC4FCF46068}">
      <dsp:nvSpPr>
        <dsp:cNvPr id="0" name=""/>
        <dsp:cNvSpPr/>
      </dsp:nvSpPr>
      <dsp:spPr>
        <a:xfrm>
          <a:off x="749246" y="2581283"/>
          <a:ext cx="2108229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letitbit</a:t>
          </a:r>
          <a:r>
            <a:rPr lang="ru-RU" sz="2400" b="1" kern="1200" dirty="0" smtClean="0"/>
            <a:t>. </a:t>
          </a:r>
          <a:r>
            <a:rPr lang="ru-RU" sz="2400" b="1" kern="1200" dirty="0" err="1" smtClean="0"/>
            <a:t>net</a:t>
          </a:r>
          <a:r>
            <a:rPr lang="ru-RU" sz="2400" kern="1200" dirty="0" smtClean="0"/>
            <a:t> </a:t>
          </a:r>
          <a:endParaRPr lang="en-US" sz="2400" kern="1200" dirty="0"/>
        </a:p>
      </dsp:txBody>
      <dsp:txXfrm>
        <a:off x="1057989" y="2800646"/>
        <a:ext cx="1490743" cy="1059181"/>
      </dsp:txXfrm>
    </dsp:sp>
    <dsp:sp modelId="{0B6466CB-CC5B-453C-95AB-27C69BE0ECD1}">
      <dsp:nvSpPr>
        <dsp:cNvPr id="0" name=""/>
        <dsp:cNvSpPr/>
      </dsp:nvSpPr>
      <dsp:spPr>
        <a:xfrm rot="13429206">
          <a:off x="3260833" y="2131202"/>
          <a:ext cx="419833" cy="5658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tint val="60000"/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369246" y="2287981"/>
        <a:ext cx="293883" cy="339525"/>
      </dsp:txXfrm>
    </dsp:sp>
    <dsp:sp modelId="{F8B8F9A9-85BD-486C-8E58-71C8ECCF0B77}">
      <dsp:nvSpPr>
        <dsp:cNvPr id="0" name=""/>
        <dsp:cNvSpPr/>
      </dsp:nvSpPr>
      <dsp:spPr>
        <a:xfrm>
          <a:off x="1495046" y="780794"/>
          <a:ext cx="2108229" cy="1497907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dk2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turbobit</a:t>
          </a:r>
          <a:r>
            <a:rPr lang="ru-RU" sz="2400" b="1" kern="1200" dirty="0" smtClean="0"/>
            <a:t>. </a:t>
          </a:r>
          <a:r>
            <a:rPr lang="ru-RU" sz="2400" b="1" kern="1200" dirty="0" err="1" smtClean="0"/>
            <a:t>net</a:t>
          </a:r>
          <a:endParaRPr lang="ru-RU" sz="2400" kern="1200" dirty="0"/>
        </a:p>
      </dsp:txBody>
      <dsp:txXfrm>
        <a:off x="1803789" y="1000157"/>
        <a:ext cx="1490743" cy="105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96F8A43-B1CA-4C68-9281-B6C5883E0B04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6EB6D3-E309-4E1D-8F21-1021F578C4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636912"/>
            <a:ext cx="6192688" cy="170216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Файлообмінники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91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52"/>
            <a:ext cx="702474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Фейк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148587" cy="488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4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Висновки</a:t>
            </a:r>
            <a:r>
              <a:rPr lang="ru-RU" dirty="0" smtClean="0"/>
              <a:t> для </a:t>
            </a:r>
            <a:r>
              <a:rPr lang="ru-RU" dirty="0" err="1" smtClean="0"/>
              <a:t>користувач</a:t>
            </a:r>
            <a:r>
              <a:rPr lang="uk-UA" dirty="0" err="1" smtClean="0"/>
              <a:t>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SzPct val="200000"/>
              <a:buBlip>
                <a:blip r:embed="rId2"/>
              </a:buBlip>
            </a:pP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err="1" smtClean="0"/>
              <a:t>ятайте</a:t>
            </a:r>
            <a:r>
              <a:rPr lang="uk-UA" dirty="0" smtClean="0"/>
              <a:t> про конфіденційність</a:t>
            </a:r>
          </a:p>
          <a:p>
            <a:pPr>
              <a:lnSpc>
                <a:spcPct val="150000"/>
              </a:lnSpc>
              <a:buSzPct val="200000"/>
              <a:buBlip>
                <a:blip r:embed="rId2"/>
              </a:buBlip>
            </a:pPr>
            <a:r>
              <a:rPr lang="uk-UA" dirty="0" smtClean="0"/>
              <a:t>Поважайте авторське право</a:t>
            </a:r>
            <a:endParaRPr lang="en-US" dirty="0" smtClean="0"/>
          </a:p>
          <a:p>
            <a:pPr>
              <a:lnSpc>
                <a:spcPct val="150000"/>
              </a:lnSpc>
              <a:buSzPct val="200000"/>
              <a:buBlip>
                <a:blip r:embed="rId2"/>
              </a:buBlip>
            </a:pPr>
            <a:r>
              <a:rPr lang="uk-UA" dirty="0" smtClean="0"/>
              <a:t>Користуйтеся лише </a:t>
            </a:r>
            <a:r>
              <a:rPr lang="uk-UA" dirty="0" err="1" smtClean="0"/>
              <a:t>перевіренними</a:t>
            </a:r>
            <a:r>
              <a:rPr lang="uk-UA" dirty="0" smtClean="0"/>
              <a:t> сайтами</a:t>
            </a:r>
          </a:p>
          <a:p>
            <a:pPr>
              <a:lnSpc>
                <a:spcPct val="150000"/>
              </a:lnSpc>
              <a:buSzPct val="200000"/>
              <a:buBlip>
                <a:blip r:embed="rId2"/>
              </a:buBlip>
            </a:pPr>
            <a:r>
              <a:rPr lang="uk-UA" dirty="0" smtClean="0"/>
              <a:t>Відрізняйте відомий вам </a:t>
            </a:r>
            <a:r>
              <a:rPr lang="uk-UA" dirty="0" err="1" smtClean="0"/>
              <a:t>файлообмінник</a:t>
            </a:r>
            <a:r>
              <a:rPr lang="uk-UA" dirty="0" smtClean="0"/>
              <a:t> від «клону»</a:t>
            </a:r>
          </a:p>
          <a:p>
            <a:endParaRPr lang="uk-UA" dirty="0" smtClean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312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err="1" smtClean="0"/>
              <a:t>Джерела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https</a:t>
            </a:r>
            <a:r>
              <a:rPr lang="de-DE" sz="3600" dirty="0" smtClean="0"/>
              <a:t>://wikipedia.org</a:t>
            </a:r>
            <a:endParaRPr lang="ru-RU" sz="3600" dirty="0" smtClean="0"/>
          </a:p>
          <a:p>
            <a:r>
              <a:rPr lang="de-DE" sz="3600" dirty="0"/>
              <a:t>http://</a:t>
            </a:r>
            <a:r>
              <a:rPr lang="de-DE" sz="3600" dirty="0" smtClean="0"/>
              <a:t>lurkmore.to</a:t>
            </a:r>
            <a:endParaRPr lang="ru-RU" sz="3600" dirty="0"/>
          </a:p>
          <a:p>
            <a:r>
              <a:rPr lang="de-DE" sz="3600" dirty="0"/>
              <a:t>http://</a:t>
            </a:r>
            <a:r>
              <a:rPr lang="de-DE" sz="3600" dirty="0" smtClean="0"/>
              <a:t>yablyk.com</a:t>
            </a:r>
            <a:endParaRPr lang="ru-RU" sz="3600" dirty="0" smtClean="0"/>
          </a:p>
          <a:p>
            <a:r>
              <a:rPr lang="de-DE" sz="3600" dirty="0"/>
              <a:t>http://</a:t>
            </a:r>
            <a:r>
              <a:rPr lang="de-DE" sz="3600" dirty="0" smtClean="0"/>
              <a:t>anticopyright.ru</a:t>
            </a:r>
            <a:endParaRPr lang="ru-RU" sz="3600" dirty="0" smtClean="0"/>
          </a:p>
          <a:p>
            <a:r>
              <a:rPr lang="de-DE" sz="3600" dirty="0"/>
              <a:t>http://</a:t>
            </a:r>
            <a:r>
              <a:rPr lang="de-DE" sz="3600" dirty="0" smtClean="0"/>
              <a:t>www.ex.ua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1252990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4691466" cy="352381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704856" cy="2304256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 err="1" smtClean="0"/>
              <a:t>Файлообмінник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файлохостінг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або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файловий</a:t>
            </a:r>
            <a:r>
              <a:rPr lang="ru-RU" sz="4000" b="1" dirty="0" smtClean="0"/>
              <a:t> хостинг - </a:t>
            </a:r>
            <a:r>
              <a:rPr lang="ru-RU" sz="4000" b="1" dirty="0" err="1" smtClean="0"/>
              <a:t>сервіс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надає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користувачеві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місце</a:t>
            </a:r>
            <a:r>
              <a:rPr lang="ru-RU" sz="4000" b="1" dirty="0" smtClean="0"/>
              <a:t> для </a:t>
            </a:r>
            <a:r>
              <a:rPr lang="ru-RU" sz="4000" b="1" dirty="0" err="1" smtClean="0"/>
              <a:t>його</a:t>
            </a:r>
            <a:r>
              <a:rPr lang="ru-RU" sz="4000" b="1" dirty="0" smtClean="0"/>
              <a:t> файл</a:t>
            </a:r>
            <a:r>
              <a:rPr lang="uk-UA" sz="4000" b="1" dirty="0" err="1" smtClean="0"/>
              <a:t>ів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цілодобовий</a:t>
            </a:r>
            <a:r>
              <a:rPr lang="ru-RU" sz="4000" b="1" dirty="0" smtClean="0"/>
              <a:t> доступ до них через </a:t>
            </a:r>
            <a:r>
              <a:rPr lang="de-DE" sz="4000" b="1" dirty="0" smtClean="0"/>
              <a:t>web, </a:t>
            </a:r>
            <a:r>
              <a:rPr lang="ru-RU" sz="4000" b="1" dirty="0" smtClean="0"/>
              <a:t>як правило за протоколом </a:t>
            </a:r>
            <a:r>
              <a:rPr lang="de-DE" sz="4000" b="1" dirty="0" smtClean="0"/>
              <a:t>http.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22535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79574" cy="4512570"/>
          </a:xfrm>
        </p:spPr>
      </p:pic>
    </p:spTree>
    <p:extLst>
      <p:ext uri="{BB962C8B-B14F-4D97-AF65-F5344CB8AC3E}">
        <p14:creationId xmlns:p14="http://schemas.microsoft.com/office/powerpoint/2010/main" val="3351857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868084"/>
              </p:ext>
            </p:extLst>
          </p:nvPr>
        </p:nvGraphicFramePr>
        <p:xfrm>
          <a:off x="539552" y="764704"/>
          <a:ext cx="806489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955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0169714"/>
              </p:ext>
            </p:extLst>
          </p:nvPr>
        </p:nvGraphicFramePr>
        <p:xfrm>
          <a:off x="107504" y="-1365"/>
          <a:ext cx="8784976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сведения 2">
            <a:hlinkClick r:id="" action="ppaction://hlinkshowjump?jump=nextslide" highlightClick="1"/>
          </p:cNvPr>
          <p:cNvSpPr/>
          <p:nvPr/>
        </p:nvSpPr>
        <p:spPr>
          <a:xfrm>
            <a:off x="7524328" y="1315874"/>
            <a:ext cx="504056" cy="43204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710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500"/>
            <a:ext cx="9143999" cy="6888500"/>
          </a:xfrm>
        </p:spPr>
      </p:pic>
      <p:sp>
        <p:nvSpPr>
          <p:cNvPr id="3" name="TextBox 2"/>
          <p:cNvSpPr txBox="1"/>
          <p:nvPr/>
        </p:nvSpPr>
        <p:spPr>
          <a:xfrm>
            <a:off x="-108520" y="1916832"/>
            <a:ext cx="373692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EX.UA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3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0"/>
            <a:ext cx="91394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520" y="1916832"/>
            <a:ext cx="3736920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EX.UA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34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476672"/>
            <a:ext cx="3057148" cy="639762"/>
          </a:xfrm>
        </p:spPr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3995920" cy="5256584"/>
          </a:xfrm>
        </p:spPr>
        <p:txBody>
          <a:bodyPr>
            <a:normAutofit lnSpcReduction="10000"/>
          </a:bodyPr>
          <a:lstStyle/>
          <a:p>
            <a:pPr>
              <a:buSzPct val="200000"/>
              <a:buBlip>
                <a:blip r:embed="rId2"/>
              </a:buBlip>
            </a:pPr>
            <a:r>
              <a:rPr lang="uk-UA" dirty="0"/>
              <a:t>Більшість сайтів є безкоштовними.</a:t>
            </a:r>
            <a:endParaRPr lang="ru-RU" dirty="0"/>
          </a:p>
          <a:p>
            <a:pPr>
              <a:buSzPct val="200000"/>
              <a:buBlip>
                <a:blip r:embed="rId2"/>
              </a:buBlip>
            </a:pPr>
            <a:r>
              <a:rPr lang="ru-RU" dirty="0" err="1" smtClean="0"/>
              <a:t>Клієнт</a:t>
            </a:r>
            <a:r>
              <a:rPr lang="ru-RU" dirty="0" smtClean="0"/>
              <a:t> платить </a:t>
            </a:r>
            <a:r>
              <a:rPr lang="ru-RU" dirty="0" err="1" smtClean="0"/>
              <a:t>тільки</a:t>
            </a:r>
            <a:r>
              <a:rPr lang="ru-RU" dirty="0" smtClean="0"/>
              <a:t> за те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сховище</a:t>
            </a:r>
            <a:r>
              <a:rPr lang="ru-RU" dirty="0" smtClean="0"/>
              <a:t>, яке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endParaRPr lang="ru-RU" dirty="0" smtClean="0"/>
          </a:p>
          <a:p>
            <a:pPr>
              <a:buSzPct val="200000"/>
              <a:buBlip>
                <a:blip r:embed="rId2"/>
              </a:buBlip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процедури</a:t>
            </a:r>
            <a:r>
              <a:rPr lang="ru-RU" dirty="0"/>
              <a:t> з </a:t>
            </a:r>
            <a:r>
              <a:rPr lang="ru-RU" dirty="0" err="1"/>
              <a:t>резервування</a:t>
            </a:r>
            <a:r>
              <a:rPr lang="ru-RU" dirty="0"/>
              <a:t> та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smtClean="0"/>
              <a:t>провайдером, </a:t>
            </a:r>
            <a:r>
              <a:rPr lang="ru-RU" dirty="0"/>
              <a:t>яка не </a:t>
            </a:r>
            <a:r>
              <a:rPr lang="ru-RU" dirty="0" err="1"/>
              <a:t>втягує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клієнта</a:t>
            </a:r>
            <a:r>
              <a:rPr lang="ru-RU" dirty="0"/>
              <a:t>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476672"/>
            <a:ext cx="3055717" cy="639762"/>
          </a:xfrm>
        </p:spPr>
        <p:txBody>
          <a:bodyPr/>
          <a:lstStyle/>
          <a:p>
            <a:r>
              <a:rPr lang="uk-UA" dirty="0" smtClean="0"/>
              <a:t>Недоліки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268760"/>
            <a:ext cx="3960440" cy="5256584"/>
          </a:xfrm>
        </p:spPr>
        <p:txBody>
          <a:bodyPr>
            <a:normAutofit fontScale="92500" lnSpcReduction="20000"/>
          </a:bodyPr>
          <a:lstStyle/>
          <a:p>
            <a:pPr>
              <a:buSzPct val="200000"/>
              <a:buBlip>
                <a:blip r:embed="rId3"/>
              </a:buBlip>
            </a:pPr>
            <a:r>
              <a:rPr lang="ru-RU" dirty="0" err="1" smtClean="0"/>
              <a:t>Сумнівна</a:t>
            </a:r>
            <a:r>
              <a:rPr lang="ru-RU" dirty="0" smtClean="0"/>
              <a:t> </a:t>
            </a:r>
            <a:r>
              <a:rPr lang="ru-RU" dirty="0" err="1" smtClean="0"/>
              <a:t>безпека</a:t>
            </a:r>
            <a:r>
              <a:rPr lang="ru-RU" dirty="0" smtClean="0"/>
              <a:t> </a:t>
            </a:r>
            <a:r>
              <a:rPr lang="ru-RU" dirty="0"/>
              <a:t>при </a:t>
            </a:r>
            <a:r>
              <a:rPr lang="ru-RU" dirty="0" err="1"/>
              <a:t>зберіганні</a:t>
            </a:r>
            <a:r>
              <a:rPr lang="ru-RU" dirty="0"/>
              <a:t> і </a:t>
            </a:r>
            <a:r>
              <a:rPr lang="ru-RU" dirty="0" err="1"/>
              <a:t>пересилці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/>
              <a:t>конфіденційних</a:t>
            </a:r>
            <a:r>
              <a:rPr lang="ru-RU" dirty="0"/>
              <a:t>,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</a:p>
          <a:p>
            <a:pPr>
              <a:buSzPct val="200000"/>
              <a:buBlip>
                <a:blip r:embed="rId3"/>
              </a:buBlip>
            </a:pP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нижче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локальними</a:t>
            </a:r>
            <a:r>
              <a:rPr lang="ru-RU" dirty="0"/>
              <a:t> </a:t>
            </a:r>
            <a:r>
              <a:rPr lang="ru-RU" dirty="0" err="1"/>
              <a:t>копіями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</a:p>
          <a:p>
            <a:pPr>
              <a:buSzPct val="200000"/>
              <a:buBlip>
                <a:blip r:embed="rId3"/>
              </a:buBlip>
            </a:pPr>
            <a:r>
              <a:rPr lang="ru-RU" dirty="0" err="1"/>
              <a:t>Надійність</a:t>
            </a:r>
            <a:r>
              <a:rPr lang="ru-RU" dirty="0"/>
              <a:t>, </a:t>
            </a:r>
            <a:r>
              <a:rPr lang="ru-RU" dirty="0" err="1"/>
              <a:t>своєчасність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та </a:t>
            </a: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 </a:t>
            </a:r>
            <a:r>
              <a:rPr lang="ru-RU" dirty="0" err="1"/>
              <a:t>хмарі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сильно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7802372" y="2101489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62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00827"/>
            <a:ext cx="2495360" cy="31571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1170"/>
            <a:ext cx="7024744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Масовий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злом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акаунтів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de-DE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iCloud</a:t>
            </a:r>
            <a:r>
              <a:rPr lang="de-DE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de-DE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3096344" cy="5040560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" indent="0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масове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зломі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акаунтів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знаменитостей стало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31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серпня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2014, коли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майже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сотні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приватних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знімків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розміщені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tumblr</a:t>
            </a:r>
            <a:r>
              <a:rPr lang="de-D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Ймовірно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причиною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витоку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стала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вразливість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сервісі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de-DE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iCloud</a:t>
            </a: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синхронизируючим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фотографії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</a:t>
            </a:r>
            <a:r>
              <a:rPr lang="de-D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iPhone,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2364168" cy="35462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86114"/>
            <a:ext cx="2179080" cy="2696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52936"/>
            <a:ext cx="3006319" cy="36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49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179</TotalTime>
  <Words>229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Файлообмінники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Масовий злом акаунтів iCloud  </vt:lpstr>
      <vt:lpstr>Фейк</vt:lpstr>
      <vt:lpstr>Висновки для користувачів</vt:lpstr>
      <vt:lpstr>Джерела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SONY</cp:lastModifiedBy>
  <cp:revision>18</cp:revision>
  <dcterms:created xsi:type="dcterms:W3CDTF">2014-10-12T16:48:52Z</dcterms:created>
  <dcterms:modified xsi:type="dcterms:W3CDTF">2015-02-11T07:19:54Z</dcterms:modified>
</cp:coreProperties>
</file>