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107" d="100"/>
          <a:sy n="107" d="100"/>
        </p:scale>
        <p:origin x="-1722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D2004-77FF-455D-B069-C02E97F7E361}" type="datetimeFigureOut">
              <a:rPr lang="ru-RU" smtClean="0"/>
              <a:t>03.02.2015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A0DEA-B56F-4BB8-9595-19BFA089A3A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54830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D2004-77FF-455D-B069-C02E97F7E361}" type="datetimeFigureOut">
              <a:rPr lang="ru-RU" smtClean="0"/>
              <a:t>03.02.2015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A0DEA-B56F-4BB8-9595-19BFA089A3A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92273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D2004-77FF-455D-B069-C02E97F7E361}" type="datetimeFigureOut">
              <a:rPr lang="ru-RU" smtClean="0"/>
              <a:t>03.02.2015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A0DEA-B56F-4BB8-9595-19BFA089A3A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96282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D2004-77FF-455D-B069-C02E97F7E361}" type="datetimeFigureOut">
              <a:rPr lang="ru-RU" smtClean="0"/>
              <a:t>03.02.2015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A0DEA-B56F-4BB8-9595-19BFA089A3A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3525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D2004-77FF-455D-B069-C02E97F7E361}" type="datetimeFigureOut">
              <a:rPr lang="ru-RU" smtClean="0"/>
              <a:t>03.02.2015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A0DEA-B56F-4BB8-9595-19BFA089A3A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42776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D2004-77FF-455D-B069-C02E97F7E361}" type="datetimeFigureOut">
              <a:rPr lang="ru-RU" smtClean="0"/>
              <a:t>03.02.2015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A0DEA-B56F-4BB8-9595-19BFA089A3A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93408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D2004-77FF-455D-B069-C02E97F7E361}" type="datetimeFigureOut">
              <a:rPr lang="ru-RU" smtClean="0"/>
              <a:t>03.02.2015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A0DEA-B56F-4BB8-9595-19BFA089A3A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07181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D2004-77FF-455D-B069-C02E97F7E361}" type="datetimeFigureOut">
              <a:rPr lang="ru-RU" smtClean="0"/>
              <a:t>03.02.2015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A0DEA-B56F-4BB8-9595-19BFA089A3A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95730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D2004-77FF-455D-B069-C02E97F7E361}" type="datetimeFigureOut">
              <a:rPr lang="ru-RU" smtClean="0"/>
              <a:t>03.02.2015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A0DEA-B56F-4BB8-9595-19BFA089A3A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42270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D2004-77FF-455D-B069-C02E97F7E361}" type="datetimeFigureOut">
              <a:rPr lang="ru-RU" smtClean="0"/>
              <a:t>03.02.2015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A0DEA-B56F-4BB8-9595-19BFA089A3A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89811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D2004-77FF-455D-B069-C02E97F7E361}" type="datetimeFigureOut">
              <a:rPr lang="ru-RU" smtClean="0"/>
              <a:t>03.02.2015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A0DEA-B56F-4BB8-9595-19BFA089A3A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98378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7D2004-77FF-455D-B069-C02E97F7E361}" type="datetimeFigureOut">
              <a:rPr lang="ru-RU" smtClean="0"/>
              <a:t>03.02.2015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9A0DEA-B56F-4BB8-9595-19BFA089A3A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42279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p3"/><Relationship Id="rId2" Type="http://schemas.microsoft.com/office/2007/relationships/media" Target="../media/media1.mp3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jpg"/><Relationship Id="rId4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4" Type="http://schemas.openxmlformats.org/officeDocument/2006/relationships/image" Target="../media/image18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4" Type="http://schemas.openxmlformats.org/officeDocument/2006/relationships/image" Target="../media/image21.jp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4" Type="http://schemas.openxmlformats.org/officeDocument/2006/relationships/image" Target="../media/image23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4" Type="http://schemas.openxmlformats.org/officeDocument/2006/relationships/image" Target="../media/image13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1520" y="260648"/>
            <a:ext cx="7772400" cy="1470025"/>
          </a:xfrm>
        </p:spPr>
        <p:txBody>
          <a:bodyPr/>
          <a:lstStyle/>
          <a:p>
            <a:r>
              <a:rPr lang="uk-UA" dirty="0" smtClean="0"/>
              <a:t>Сім чудес України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059832" y="1700808"/>
            <a:ext cx="6400800" cy="1752600"/>
          </a:xfrm>
        </p:spPr>
        <p:txBody>
          <a:bodyPr/>
          <a:lstStyle/>
          <a:p>
            <a:r>
              <a:rPr lang="uk-UA" dirty="0" smtClean="0">
                <a:solidFill>
                  <a:schemeClr val="tx1"/>
                </a:solidFill>
              </a:rPr>
              <a:t>Виконала учениця 9-А класу </a:t>
            </a:r>
          </a:p>
          <a:p>
            <a:r>
              <a:rPr lang="uk-UA" dirty="0" err="1" smtClean="0">
                <a:solidFill>
                  <a:schemeClr val="tx1"/>
                </a:solidFill>
              </a:rPr>
              <a:t>Присяжненко</a:t>
            </a:r>
            <a:r>
              <a:rPr lang="uk-UA" dirty="0" smtClean="0">
                <a:solidFill>
                  <a:schemeClr val="tx1"/>
                </a:solidFill>
              </a:rPr>
              <a:t> Анастасія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3717032"/>
            <a:ext cx="4139952" cy="2949716"/>
          </a:xfrm>
          <a:prstGeom prst="rect">
            <a:avLst/>
          </a:prstGeom>
        </p:spPr>
      </p:pic>
      <p:pic>
        <p:nvPicPr>
          <p:cNvPr id="5" name="Океан Ельзи - Обійми (2013)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668344" y="594928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745273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13433">
        <p14:reveal/>
      </p:transition>
    </mc:Choice>
    <mc:Fallback>
      <p:transition spd="slow" advTm="1343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3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  <p:bldP spid="3" grpId="0" build="p"/>
    </p:bldLst>
  </p:timing>
  <p:extLst>
    <p:ext uri="{E180D4A7-C9FB-4DFB-919C-405C955672EB}">
      <p14:showEvtLst xmlns:p14="http://schemas.microsoft.com/office/powerpoint/2010/main">
        <p14:playEvt time="3987" objId="5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Собор </a:t>
            </a:r>
            <a:r>
              <a:rPr lang="ru-RU" dirty="0" err="1" smtClean="0"/>
              <a:t>святої</a:t>
            </a:r>
            <a:r>
              <a:rPr lang="ru-RU" dirty="0" smtClean="0"/>
              <a:t> </a:t>
            </a:r>
            <a:r>
              <a:rPr lang="ru-RU" dirty="0" err="1" smtClean="0"/>
              <a:t>Софії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ru-RU" dirty="0" err="1" smtClean="0"/>
              <a:t>Християнський</a:t>
            </a:r>
            <a:r>
              <a:rPr lang="ru-RU" dirty="0" smtClean="0"/>
              <a:t> собор в </a:t>
            </a:r>
            <a:r>
              <a:rPr lang="ru-RU" dirty="0" err="1" smtClean="0"/>
              <a:t>центрі</a:t>
            </a:r>
            <a:r>
              <a:rPr lang="ru-RU" dirty="0" smtClean="0"/>
              <a:t> </a:t>
            </a:r>
            <a:r>
              <a:rPr lang="ru-RU" dirty="0" err="1" smtClean="0"/>
              <a:t>Києва</a:t>
            </a:r>
            <a:r>
              <a:rPr lang="ru-RU" dirty="0" smtClean="0"/>
              <a:t>, </a:t>
            </a:r>
            <a:r>
              <a:rPr lang="ru-RU" dirty="0" err="1" smtClean="0"/>
              <a:t>пам'ятка</a:t>
            </a:r>
            <a:r>
              <a:rPr lang="ru-RU" dirty="0" smtClean="0"/>
              <a:t> </a:t>
            </a:r>
            <a:r>
              <a:rPr lang="ru-RU" dirty="0" err="1" smtClean="0"/>
              <a:t>української</a:t>
            </a:r>
            <a:r>
              <a:rPr lang="ru-RU" dirty="0" smtClean="0"/>
              <a:t> </a:t>
            </a:r>
            <a:r>
              <a:rPr lang="ru-RU" dirty="0" err="1" smtClean="0"/>
              <a:t>архітектури</a:t>
            </a:r>
            <a:r>
              <a:rPr lang="ru-RU" dirty="0" smtClean="0"/>
              <a:t> та монументального </a:t>
            </a:r>
            <a:r>
              <a:rPr lang="ru-RU" dirty="0" err="1" smtClean="0"/>
              <a:t>живопису</a:t>
            </a:r>
            <a:r>
              <a:rPr lang="ru-RU" dirty="0" smtClean="0"/>
              <a:t> 11—18 </a:t>
            </a:r>
            <a:r>
              <a:rPr lang="ru-RU" dirty="0" err="1" smtClean="0"/>
              <a:t>століть</a:t>
            </a:r>
            <a:r>
              <a:rPr lang="ru-RU" dirty="0" smtClean="0"/>
              <a:t>, одна з </a:t>
            </a:r>
            <a:r>
              <a:rPr lang="ru-RU" dirty="0" err="1" smtClean="0"/>
              <a:t>небагатьох</a:t>
            </a:r>
            <a:r>
              <a:rPr lang="ru-RU" dirty="0" smtClean="0"/>
              <a:t> </a:t>
            </a:r>
            <a:r>
              <a:rPr lang="ru-RU" dirty="0" err="1" smtClean="0"/>
              <a:t>уцілілих</a:t>
            </a:r>
            <a:r>
              <a:rPr lang="ru-RU" dirty="0" smtClean="0"/>
              <a:t> </a:t>
            </a:r>
            <a:r>
              <a:rPr lang="ru-RU" dirty="0" err="1" smtClean="0"/>
              <a:t>споруд</a:t>
            </a:r>
            <a:r>
              <a:rPr lang="ru-RU" dirty="0" smtClean="0"/>
              <a:t> </a:t>
            </a:r>
            <a:r>
              <a:rPr lang="ru-RU" dirty="0" err="1" smtClean="0"/>
              <a:t>часів</a:t>
            </a:r>
            <a:r>
              <a:rPr lang="ru-RU" dirty="0" smtClean="0"/>
              <a:t> </a:t>
            </a:r>
            <a:r>
              <a:rPr lang="ru-RU" dirty="0" err="1" smtClean="0"/>
              <a:t>Київської</a:t>
            </a:r>
            <a:r>
              <a:rPr lang="ru-RU" dirty="0" smtClean="0"/>
              <a:t> </a:t>
            </a:r>
            <a:r>
              <a:rPr lang="ru-RU" dirty="0" err="1" smtClean="0"/>
              <a:t>Русі</a:t>
            </a:r>
            <a:r>
              <a:rPr lang="ru-RU" dirty="0" smtClean="0"/>
              <a:t>. Одна з </a:t>
            </a:r>
            <a:r>
              <a:rPr lang="ru-RU" dirty="0" err="1" smtClean="0"/>
              <a:t>найголовніших</a:t>
            </a:r>
            <a:r>
              <a:rPr lang="ru-RU" dirty="0" smtClean="0"/>
              <a:t> </a:t>
            </a:r>
            <a:r>
              <a:rPr lang="ru-RU" dirty="0" err="1" smtClean="0"/>
              <a:t>християнських</a:t>
            </a:r>
            <a:r>
              <a:rPr lang="ru-RU" dirty="0" smtClean="0"/>
              <a:t> </a:t>
            </a:r>
            <a:r>
              <a:rPr lang="ru-RU" dirty="0" err="1" smtClean="0"/>
              <a:t>святинь</a:t>
            </a:r>
            <a:r>
              <a:rPr lang="ru-RU" dirty="0" smtClean="0"/>
              <a:t> </a:t>
            </a:r>
            <a:r>
              <a:rPr lang="ru-RU" dirty="0" err="1" smtClean="0"/>
              <a:t>Східної</a:t>
            </a:r>
            <a:r>
              <a:rPr lang="ru-RU" dirty="0" smtClean="0"/>
              <a:t> </a:t>
            </a:r>
            <a:r>
              <a:rPr lang="ru-RU" dirty="0" err="1" smtClean="0"/>
              <a:t>Європи</a:t>
            </a:r>
            <a:r>
              <a:rPr lang="ru-RU" dirty="0" smtClean="0"/>
              <a:t>.</a:t>
            </a:r>
          </a:p>
          <a:p>
            <a:r>
              <a:rPr lang="ru-RU" dirty="0" smtClean="0"/>
              <a:t>1990 — ансамбль </a:t>
            </a:r>
            <a:r>
              <a:rPr lang="ru-RU" dirty="0" err="1" smtClean="0"/>
              <a:t>Софійського</a:t>
            </a:r>
            <a:r>
              <a:rPr lang="ru-RU" dirty="0" smtClean="0"/>
              <a:t> </a:t>
            </a:r>
            <a:r>
              <a:rPr lang="ru-RU" dirty="0" err="1" smtClean="0"/>
              <a:t>монастиря</a:t>
            </a:r>
            <a:r>
              <a:rPr lang="ru-RU" dirty="0" smtClean="0"/>
              <a:t> занесено до </a:t>
            </a:r>
            <a:r>
              <a:rPr lang="ru-RU" dirty="0" err="1" smtClean="0"/>
              <a:t>Переліку</a:t>
            </a:r>
            <a:r>
              <a:rPr lang="ru-RU" dirty="0" smtClean="0"/>
              <a:t> </a:t>
            </a:r>
            <a:r>
              <a:rPr lang="ru-RU" dirty="0" err="1" smtClean="0"/>
              <a:t>всесвітньої</a:t>
            </a:r>
            <a:r>
              <a:rPr lang="ru-RU" dirty="0" smtClean="0"/>
              <a:t> </a:t>
            </a:r>
            <a:r>
              <a:rPr lang="ru-RU" dirty="0" err="1" smtClean="0"/>
              <a:t>спадщини</a:t>
            </a:r>
            <a:r>
              <a:rPr lang="ru-RU" dirty="0" smtClean="0"/>
              <a:t> ЮНЕСКО.</a:t>
            </a:r>
            <a:endParaRPr lang="ru-RU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294917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9877">
        <p:split orient="vert"/>
      </p:transition>
    </mc:Choice>
    <mc:Fallback>
      <p:transition spd="slow" advTm="29877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124744"/>
            <a:ext cx="5256584" cy="45259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548680"/>
            <a:ext cx="3240360" cy="60364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931887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8353">
        <p14:prism isContent="1" isInverted="1"/>
      </p:transition>
    </mc:Choice>
    <mc:Fallback>
      <p:transition spd="slow" advTm="835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dirty="0" smtClean="0"/>
              <a:t>Херсонес Таврійський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2400" dirty="0" err="1"/>
              <a:t>С</a:t>
            </a:r>
            <a:r>
              <a:rPr lang="ru-RU" sz="2400" dirty="0" err="1" smtClean="0"/>
              <a:t>тарогрецьке</a:t>
            </a:r>
            <a:r>
              <a:rPr lang="ru-RU" sz="2400" dirty="0" smtClean="0"/>
              <a:t> </a:t>
            </a:r>
            <a:r>
              <a:rPr lang="ru-RU" sz="2400" dirty="0" err="1" smtClean="0"/>
              <a:t>місто</a:t>
            </a:r>
            <a:r>
              <a:rPr lang="ru-RU" sz="2400" dirty="0" smtClean="0"/>
              <a:t>-держава в </a:t>
            </a:r>
            <a:r>
              <a:rPr lang="ru-RU" sz="2400" dirty="0" err="1" smtClean="0"/>
              <a:t>південно-західній</a:t>
            </a:r>
            <a:r>
              <a:rPr lang="ru-RU" sz="2400" dirty="0" smtClean="0"/>
              <a:t> </a:t>
            </a:r>
            <a:r>
              <a:rPr lang="ru-RU" sz="2400" dirty="0" err="1" smtClean="0"/>
              <a:t>частині</a:t>
            </a:r>
            <a:r>
              <a:rPr lang="ru-RU" sz="2400" dirty="0" smtClean="0"/>
              <a:t> </a:t>
            </a:r>
            <a:r>
              <a:rPr lang="ru-RU" sz="2400" dirty="0" err="1" smtClean="0"/>
              <a:t>Криму</a:t>
            </a:r>
            <a:r>
              <a:rPr lang="ru-RU" sz="2400" dirty="0" smtClean="0"/>
              <a:t>. Херсонес </a:t>
            </a:r>
            <a:r>
              <a:rPr lang="ru-RU" sz="2400" dirty="0" err="1" smtClean="0"/>
              <a:t>Таврійський</a:t>
            </a:r>
            <a:r>
              <a:rPr lang="ru-RU" sz="2400" dirty="0" smtClean="0"/>
              <a:t> </a:t>
            </a:r>
            <a:r>
              <a:rPr lang="ru-RU" sz="2400" dirty="0" err="1" smtClean="0"/>
              <a:t>був</a:t>
            </a:r>
            <a:r>
              <a:rPr lang="ru-RU" sz="2400" dirty="0" smtClean="0"/>
              <a:t> </a:t>
            </a:r>
            <a:r>
              <a:rPr lang="ru-RU" sz="2400" dirty="0" err="1" smtClean="0"/>
              <a:t>заснований</a:t>
            </a:r>
            <a:r>
              <a:rPr lang="ru-RU" sz="2400" dirty="0" smtClean="0"/>
              <a:t> 422–421 </a:t>
            </a:r>
            <a:r>
              <a:rPr lang="ru-RU" sz="2400" dirty="0" err="1" smtClean="0"/>
              <a:t>рр</a:t>
            </a:r>
            <a:r>
              <a:rPr lang="ru-RU" sz="2400" dirty="0" smtClean="0"/>
              <a:t>. до н. е. </a:t>
            </a:r>
            <a:r>
              <a:rPr lang="ru-RU" sz="2400" dirty="0" err="1" smtClean="0"/>
              <a:t>грецькими</a:t>
            </a:r>
            <a:r>
              <a:rPr lang="ru-RU" sz="2400" dirty="0" smtClean="0"/>
              <a:t> </a:t>
            </a:r>
            <a:r>
              <a:rPr lang="ru-RU" sz="2400" dirty="0" err="1" smtClean="0"/>
              <a:t>вихідцями</a:t>
            </a:r>
            <a:r>
              <a:rPr lang="ru-RU" sz="2400" dirty="0" smtClean="0"/>
              <a:t> з </a:t>
            </a:r>
            <a:r>
              <a:rPr lang="ru-RU" sz="2400" dirty="0" err="1" smtClean="0"/>
              <a:t>Гераклеї</a:t>
            </a:r>
            <a:r>
              <a:rPr lang="ru-RU" sz="2400" dirty="0" smtClean="0"/>
              <a:t> </a:t>
            </a:r>
            <a:r>
              <a:rPr lang="ru-RU" sz="2400" dirty="0" err="1" smtClean="0"/>
              <a:t>Понтійської</a:t>
            </a:r>
            <a:r>
              <a:rPr lang="ru-RU" sz="2400" dirty="0" smtClean="0"/>
              <a:t> як </a:t>
            </a:r>
            <a:r>
              <a:rPr lang="ru-RU" sz="2400" dirty="0" err="1" smtClean="0"/>
              <a:t>грецька</a:t>
            </a:r>
            <a:r>
              <a:rPr lang="ru-RU" sz="2400" dirty="0" smtClean="0"/>
              <a:t> </a:t>
            </a:r>
            <a:r>
              <a:rPr lang="ru-RU" sz="2400" dirty="0" err="1" smtClean="0"/>
              <a:t>колонія</a:t>
            </a:r>
            <a:r>
              <a:rPr lang="ru-RU" sz="2400" dirty="0" smtClean="0"/>
              <a:t> на </a:t>
            </a:r>
            <a:r>
              <a:rPr lang="ru-RU" sz="2400" dirty="0" err="1" smtClean="0"/>
              <a:t>північному</a:t>
            </a:r>
            <a:r>
              <a:rPr lang="ru-RU" sz="2400" dirty="0" smtClean="0"/>
              <a:t> </a:t>
            </a:r>
            <a:r>
              <a:rPr lang="ru-RU" sz="2400" dirty="0" err="1" smtClean="0"/>
              <a:t>узбережжі</a:t>
            </a:r>
            <a:r>
              <a:rPr lang="ru-RU" sz="2400" dirty="0" smtClean="0"/>
              <a:t> </a:t>
            </a:r>
            <a:r>
              <a:rPr lang="ru-RU" sz="2400" dirty="0" err="1" smtClean="0"/>
              <a:t>Чорного</a:t>
            </a:r>
            <a:r>
              <a:rPr lang="ru-RU" sz="2400" dirty="0" smtClean="0"/>
              <a:t> моря і за </a:t>
            </a:r>
            <a:r>
              <a:rPr lang="ru-RU" sz="2400" dirty="0" err="1" smtClean="0"/>
              <a:t>античної</a:t>
            </a:r>
            <a:r>
              <a:rPr lang="ru-RU" sz="2400" dirty="0" smtClean="0"/>
              <a:t> </a:t>
            </a:r>
            <a:r>
              <a:rPr lang="ru-RU" sz="2400" dirty="0" err="1" smtClean="0"/>
              <a:t>доби</a:t>
            </a:r>
            <a:r>
              <a:rPr lang="ru-RU" sz="2400" dirty="0" smtClean="0"/>
              <a:t> став </a:t>
            </a:r>
            <a:r>
              <a:rPr lang="ru-RU" sz="2400" dirty="0" err="1" smtClean="0"/>
              <a:t>важливим</a:t>
            </a:r>
            <a:r>
              <a:rPr lang="ru-RU" sz="2400" dirty="0" smtClean="0"/>
              <a:t> </a:t>
            </a:r>
            <a:r>
              <a:rPr lang="ru-RU" sz="2400" dirty="0" err="1" smtClean="0"/>
              <a:t>торговельним</a:t>
            </a:r>
            <a:r>
              <a:rPr lang="ru-RU" sz="2400" dirty="0" smtClean="0"/>
              <a:t>, </a:t>
            </a:r>
            <a:r>
              <a:rPr lang="ru-RU" sz="2400" dirty="0" err="1" smtClean="0"/>
              <a:t>ремісничим</a:t>
            </a:r>
            <a:r>
              <a:rPr lang="ru-RU" sz="2400" dirty="0" smtClean="0"/>
              <a:t> і </a:t>
            </a:r>
            <a:r>
              <a:rPr lang="ru-RU" sz="2400" dirty="0" err="1" smtClean="0"/>
              <a:t>політичним</a:t>
            </a:r>
            <a:r>
              <a:rPr lang="ru-RU" sz="2400" dirty="0" smtClean="0"/>
              <a:t> центром </a:t>
            </a:r>
            <a:r>
              <a:rPr lang="ru-RU" sz="2400" dirty="0" err="1" smtClean="0"/>
              <a:t>південно-західного</a:t>
            </a:r>
            <a:r>
              <a:rPr lang="ru-RU" sz="2400" dirty="0" smtClean="0"/>
              <a:t> </a:t>
            </a:r>
            <a:r>
              <a:rPr lang="ru-RU" sz="2400" dirty="0" err="1" smtClean="0"/>
              <a:t>узбережжя</a:t>
            </a:r>
            <a:r>
              <a:rPr lang="ru-RU" sz="2400" dirty="0" smtClean="0"/>
              <a:t> </a:t>
            </a:r>
            <a:r>
              <a:rPr lang="ru-RU" sz="2400" dirty="0" err="1" smtClean="0"/>
              <a:t>Криму</a:t>
            </a:r>
            <a:r>
              <a:rPr lang="ru-RU" sz="2400" dirty="0" smtClean="0"/>
              <a:t>.</a:t>
            </a:r>
          </a:p>
          <a:p>
            <a:r>
              <a:rPr lang="ru-RU" sz="2400" dirty="0" smtClean="0"/>
              <a:t>23 </a:t>
            </a:r>
            <a:r>
              <a:rPr lang="ru-RU" sz="2400" dirty="0" err="1" smtClean="0"/>
              <a:t>червня</a:t>
            </a:r>
            <a:r>
              <a:rPr lang="ru-RU" sz="2400" dirty="0" smtClean="0"/>
              <a:t> 2013 року на 37-й </a:t>
            </a:r>
            <a:r>
              <a:rPr lang="ru-RU" sz="2400" dirty="0" err="1" smtClean="0"/>
              <a:t>сесії</a:t>
            </a:r>
            <a:r>
              <a:rPr lang="ru-RU" sz="2400" dirty="0" smtClean="0"/>
              <a:t> </a:t>
            </a:r>
            <a:r>
              <a:rPr lang="ru-RU" sz="2400" dirty="0" err="1" smtClean="0"/>
              <a:t>Комітету</a:t>
            </a:r>
            <a:r>
              <a:rPr lang="ru-RU" sz="2400" dirty="0" smtClean="0"/>
              <a:t> </a:t>
            </a:r>
            <a:r>
              <a:rPr lang="ru-RU" sz="2400" dirty="0" err="1" smtClean="0"/>
              <a:t>Світової</a:t>
            </a:r>
            <a:r>
              <a:rPr lang="ru-RU" sz="2400" dirty="0" smtClean="0"/>
              <a:t> </a:t>
            </a:r>
            <a:r>
              <a:rPr lang="ru-RU" sz="2400" dirty="0" err="1" smtClean="0"/>
              <a:t>спадщини</a:t>
            </a:r>
            <a:r>
              <a:rPr lang="ru-RU" sz="2400" dirty="0" smtClean="0"/>
              <a:t> ЮНЕСКО, </a:t>
            </a:r>
            <a:r>
              <a:rPr lang="ru-RU" sz="2400" dirty="0" err="1" smtClean="0"/>
              <a:t>що</a:t>
            </a:r>
            <a:r>
              <a:rPr lang="ru-RU" sz="2400" dirty="0" smtClean="0"/>
              <a:t> проходила у </a:t>
            </a:r>
            <a:r>
              <a:rPr lang="ru-RU" sz="2400" dirty="0" err="1" smtClean="0"/>
              <a:t>Камбоджі</a:t>
            </a:r>
            <a:r>
              <a:rPr lang="ru-RU" sz="2400" dirty="0" smtClean="0"/>
              <a:t>, Херсонес </a:t>
            </a:r>
            <a:r>
              <a:rPr lang="ru-RU" sz="2400" dirty="0" err="1" smtClean="0"/>
              <a:t>Таврійський</a:t>
            </a:r>
            <a:r>
              <a:rPr lang="ru-RU" sz="2400" dirty="0" smtClean="0"/>
              <a:t> </a:t>
            </a:r>
            <a:r>
              <a:rPr lang="ru-RU" sz="2400" dirty="0" err="1" smtClean="0"/>
              <a:t>був</a:t>
            </a:r>
            <a:r>
              <a:rPr lang="ru-RU" sz="2400" dirty="0" smtClean="0"/>
              <a:t> включений до списку </a:t>
            </a:r>
            <a:r>
              <a:rPr lang="ru-RU" sz="2400" dirty="0" err="1" smtClean="0"/>
              <a:t>світової</a:t>
            </a:r>
            <a:r>
              <a:rPr lang="ru-RU" sz="2400" dirty="0" smtClean="0"/>
              <a:t> </a:t>
            </a:r>
            <a:r>
              <a:rPr lang="ru-RU" sz="2400" dirty="0" err="1" smtClean="0"/>
              <a:t>спадщини</a:t>
            </a:r>
            <a:r>
              <a:rPr lang="ru-RU" sz="2400" dirty="0" smtClean="0"/>
              <a:t> ЮНЕСКО.</a:t>
            </a:r>
            <a:endParaRPr lang="ru-RU" sz="24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69822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Tm="43938">
        <p:checker/>
      </p:transition>
    </mc:Choice>
    <mc:Fallback>
      <p:transition spd="slow" advTm="43938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412776"/>
            <a:ext cx="4680520" cy="4525963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484784"/>
            <a:ext cx="4176464" cy="446449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420665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174">
        <p14:ferris dir="l"/>
      </p:transition>
    </mc:Choice>
    <mc:Fallback>
      <p:transition spd="slow" advTm="1017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/>
              <a:t>Хотинська</a:t>
            </a:r>
            <a:r>
              <a:rPr lang="ru-RU" dirty="0" smtClean="0"/>
              <a:t> </a:t>
            </a:r>
            <a:r>
              <a:rPr lang="ru-RU" dirty="0" err="1" smtClean="0"/>
              <a:t>фортеця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2400" dirty="0" err="1"/>
              <a:t>Ф</a:t>
            </a:r>
            <a:r>
              <a:rPr lang="ru-RU" sz="2400" dirty="0" err="1" smtClean="0"/>
              <a:t>ортеця</a:t>
            </a:r>
            <a:r>
              <a:rPr lang="ru-RU" sz="2400" dirty="0" smtClean="0"/>
              <a:t> 13–18 </a:t>
            </a:r>
            <a:r>
              <a:rPr lang="ru-RU" sz="2400" dirty="0" err="1" smtClean="0"/>
              <a:t>століття</a:t>
            </a:r>
            <a:r>
              <a:rPr lang="ru-RU" sz="2400" dirty="0" smtClean="0"/>
              <a:t> у </a:t>
            </a:r>
            <a:r>
              <a:rPr lang="ru-RU" sz="2400" dirty="0" err="1" smtClean="0"/>
              <a:t>місті</a:t>
            </a:r>
            <a:r>
              <a:rPr lang="ru-RU" sz="2400" dirty="0" smtClean="0"/>
              <a:t> Хотин на </a:t>
            </a:r>
            <a:r>
              <a:rPr lang="ru-RU" sz="2400" dirty="0" err="1" smtClean="0"/>
              <a:t>Дністрі</a:t>
            </a:r>
            <a:r>
              <a:rPr lang="ru-RU" sz="2400" dirty="0" smtClean="0"/>
              <a:t>, </a:t>
            </a:r>
            <a:r>
              <a:rPr lang="ru-RU" sz="2400" dirty="0" err="1" smtClean="0"/>
              <a:t>що</a:t>
            </a:r>
            <a:r>
              <a:rPr lang="ru-RU" sz="2400" dirty="0" smtClean="0"/>
              <a:t> у </a:t>
            </a:r>
            <a:r>
              <a:rPr lang="ru-RU" sz="2400" dirty="0" err="1" smtClean="0"/>
              <a:t>Чернівецькій</a:t>
            </a:r>
            <a:r>
              <a:rPr lang="ru-RU" sz="2400" dirty="0" smtClean="0"/>
              <a:t> </a:t>
            </a:r>
            <a:r>
              <a:rPr lang="ru-RU" sz="2400" dirty="0" err="1" smtClean="0"/>
              <a:t>області</a:t>
            </a:r>
            <a:r>
              <a:rPr lang="ru-RU" sz="2400" dirty="0" smtClean="0"/>
              <a:t>, </a:t>
            </a:r>
            <a:r>
              <a:rPr lang="ru-RU" sz="2400" dirty="0" err="1" smtClean="0"/>
              <a:t>Україна</a:t>
            </a:r>
            <a:r>
              <a:rPr lang="ru-RU" sz="2400" dirty="0" smtClean="0"/>
              <a:t>. </a:t>
            </a:r>
            <a:r>
              <a:rPr lang="ru-RU" sz="2400" dirty="0" err="1" smtClean="0"/>
              <a:t>Сьогодні</a:t>
            </a:r>
            <a:r>
              <a:rPr lang="ru-RU" sz="2400" dirty="0" smtClean="0"/>
              <a:t> на </a:t>
            </a:r>
            <a:r>
              <a:rPr lang="ru-RU" sz="2400" dirty="0" err="1" smtClean="0"/>
              <a:t>території</a:t>
            </a:r>
            <a:r>
              <a:rPr lang="ru-RU" sz="2400" dirty="0" smtClean="0"/>
              <a:t> </a:t>
            </a:r>
            <a:r>
              <a:rPr lang="ru-RU" sz="2400" dirty="0" err="1" smtClean="0"/>
              <a:t>фортеці</a:t>
            </a:r>
            <a:r>
              <a:rPr lang="ru-RU" sz="2400" dirty="0" smtClean="0"/>
              <a:t> </a:t>
            </a:r>
            <a:r>
              <a:rPr lang="ru-RU" sz="2400" dirty="0" err="1" smtClean="0"/>
              <a:t>розташований</a:t>
            </a:r>
            <a:r>
              <a:rPr lang="ru-RU" sz="2400" dirty="0" smtClean="0"/>
              <a:t> </a:t>
            </a:r>
            <a:r>
              <a:rPr lang="ru-RU" sz="2400" dirty="0" err="1" smtClean="0"/>
              <a:t>Державний</a:t>
            </a:r>
            <a:r>
              <a:rPr lang="ru-RU" sz="2400" dirty="0" smtClean="0"/>
              <a:t> </a:t>
            </a:r>
            <a:r>
              <a:rPr lang="ru-RU" sz="2400" dirty="0" err="1" smtClean="0"/>
              <a:t>історико-архітектурний</a:t>
            </a:r>
            <a:r>
              <a:rPr lang="ru-RU" sz="2400" dirty="0" smtClean="0"/>
              <a:t> </a:t>
            </a:r>
            <a:r>
              <a:rPr lang="ru-RU" sz="2400" dirty="0" err="1" smtClean="0"/>
              <a:t>заповідник</a:t>
            </a:r>
            <a:r>
              <a:rPr lang="ru-RU" sz="2400" dirty="0" smtClean="0"/>
              <a:t> «</a:t>
            </a:r>
            <a:r>
              <a:rPr lang="ru-RU" sz="2400" dirty="0" err="1" smtClean="0"/>
              <a:t>Хотинська</a:t>
            </a:r>
            <a:r>
              <a:rPr lang="ru-RU" sz="2400" dirty="0" smtClean="0"/>
              <a:t> </a:t>
            </a:r>
            <a:r>
              <a:rPr lang="ru-RU" sz="2400" dirty="0" err="1" smtClean="0"/>
              <a:t>фортеця</a:t>
            </a:r>
            <a:r>
              <a:rPr lang="ru-RU" sz="2400" dirty="0" smtClean="0"/>
              <a:t>». </a:t>
            </a:r>
            <a:r>
              <a:rPr lang="ru-RU" sz="2400" dirty="0" err="1" smtClean="0"/>
              <a:t>Одне</a:t>
            </a:r>
            <a:r>
              <a:rPr lang="ru-RU" sz="2400" dirty="0" smtClean="0"/>
              <a:t> з семи чудес </a:t>
            </a:r>
            <a:r>
              <a:rPr lang="ru-RU" sz="2400" dirty="0" err="1" smtClean="0"/>
              <a:t>України</a:t>
            </a:r>
            <a:r>
              <a:rPr lang="ru-RU" sz="2400" dirty="0" smtClean="0"/>
              <a:t>. </a:t>
            </a:r>
            <a:r>
              <a:rPr lang="ru-RU" sz="2400" dirty="0" err="1" smtClean="0"/>
              <a:t>Сьогодні</a:t>
            </a:r>
            <a:r>
              <a:rPr lang="ru-RU" sz="2400" dirty="0" smtClean="0"/>
              <a:t> на </a:t>
            </a:r>
            <a:r>
              <a:rPr lang="ru-RU" sz="2400" dirty="0" err="1" smtClean="0"/>
              <a:t>території</a:t>
            </a:r>
            <a:r>
              <a:rPr lang="ru-RU" sz="2400" dirty="0" smtClean="0"/>
              <a:t> </a:t>
            </a:r>
            <a:r>
              <a:rPr lang="ru-RU" sz="2400" dirty="0" err="1" smtClean="0"/>
              <a:t>Хотинської</a:t>
            </a:r>
            <a:r>
              <a:rPr lang="ru-RU" sz="2400" dirty="0" smtClean="0"/>
              <a:t> </a:t>
            </a:r>
            <a:r>
              <a:rPr lang="ru-RU" sz="2400" dirty="0" err="1" smtClean="0"/>
              <a:t>фортеці</a:t>
            </a:r>
            <a:r>
              <a:rPr lang="ru-RU" sz="2400" dirty="0" smtClean="0"/>
              <a:t> створено </a:t>
            </a:r>
            <a:r>
              <a:rPr lang="ru-RU" sz="2400" dirty="0" err="1" smtClean="0"/>
              <a:t>Державний</a:t>
            </a:r>
            <a:r>
              <a:rPr lang="ru-RU" sz="2400" dirty="0" smtClean="0"/>
              <a:t> </a:t>
            </a:r>
            <a:r>
              <a:rPr lang="ru-RU" sz="2400" dirty="0" err="1" smtClean="0"/>
              <a:t>історико-архітектурний</a:t>
            </a:r>
            <a:r>
              <a:rPr lang="ru-RU" sz="2400" dirty="0" smtClean="0"/>
              <a:t> </a:t>
            </a:r>
            <a:r>
              <a:rPr lang="ru-RU" sz="2400" dirty="0" err="1" smtClean="0"/>
              <a:t>заповідник</a:t>
            </a:r>
            <a:r>
              <a:rPr lang="ru-RU" sz="2400" dirty="0" smtClean="0"/>
              <a:t>. Тут </a:t>
            </a:r>
            <a:r>
              <a:rPr lang="ru-RU" sz="2400" dirty="0" err="1" smtClean="0"/>
              <a:t>полюбляють</a:t>
            </a:r>
            <a:r>
              <a:rPr lang="ru-RU" sz="2400" dirty="0" smtClean="0"/>
              <a:t> </a:t>
            </a:r>
            <a:r>
              <a:rPr lang="ru-RU" sz="2400" dirty="0" err="1" smtClean="0"/>
              <a:t>проводити</a:t>
            </a:r>
            <a:r>
              <a:rPr lang="ru-RU" sz="2400" dirty="0" smtClean="0"/>
              <a:t> свята </a:t>
            </a:r>
            <a:r>
              <a:rPr lang="ru-RU" sz="2400" dirty="0" err="1" smtClean="0"/>
              <a:t>козацької</a:t>
            </a:r>
            <a:r>
              <a:rPr lang="ru-RU" sz="2400" dirty="0" smtClean="0"/>
              <a:t> </a:t>
            </a:r>
            <a:r>
              <a:rPr lang="ru-RU" sz="2400" dirty="0" err="1" smtClean="0"/>
              <a:t>звитяги</a:t>
            </a:r>
            <a:r>
              <a:rPr lang="ru-RU" sz="2400" dirty="0" smtClean="0"/>
              <a:t> та </a:t>
            </a:r>
            <a:r>
              <a:rPr lang="ru-RU" sz="2400" dirty="0" err="1" smtClean="0"/>
              <a:t>знімати</a:t>
            </a:r>
            <a:r>
              <a:rPr lang="ru-RU" sz="2400" dirty="0" smtClean="0"/>
              <a:t> </a:t>
            </a:r>
            <a:r>
              <a:rPr lang="ru-RU" sz="2400" dirty="0" err="1" smtClean="0"/>
              <a:t>фільми</a:t>
            </a:r>
            <a:r>
              <a:rPr lang="ru-RU" sz="2400" dirty="0" smtClean="0"/>
              <a:t>.</a:t>
            </a:r>
            <a:endParaRPr lang="ru-RU" sz="24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4242662"/>
            <a:ext cx="3384376" cy="253828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264874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2348">
        <p14:window dir="vert"/>
      </p:transition>
    </mc:Choice>
    <mc:Fallback>
      <p:transition spd="slow" advTm="3234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116632"/>
            <a:ext cx="5143500" cy="342900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556" y="3645024"/>
            <a:ext cx="6862916" cy="302433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690327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9096">
        <p14:prism isContent="1" isInverted="1"/>
      </p:transition>
    </mc:Choice>
    <mc:Fallback>
      <p:transition spd="slow" advTm="909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dirty="0" smtClean="0"/>
              <a:t>Хортиця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err="1"/>
              <a:t>Н</a:t>
            </a:r>
            <a:r>
              <a:rPr lang="ru-RU" dirty="0" err="1" smtClean="0"/>
              <a:t>айбільший</a:t>
            </a:r>
            <a:r>
              <a:rPr lang="ru-RU" dirty="0" smtClean="0"/>
              <a:t> </a:t>
            </a:r>
            <a:r>
              <a:rPr lang="ru-RU" dirty="0" err="1" smtClean="0"/>
              <a:t>острів</a:t>
            </a:r>
            <a:r>
              <a:rPr lang="ru-RU" dirty="0" smtClean="0"/>
              <a:t> на </a:t>
            </a:r>
            <a:r>
              <a:rPr lang="ru-RU" dirty="0" err="1" smtClean="0"/>
              <a:t>Дніпрі</a:t>
            </a:r>
            <a:r>
              <a:rPr lang="ru-RU" dirty="0" smtClean="0"/>
              <a:t>, </a:t>
            </a:r>
            <a:r>
              <a:rPr lang="ru-RU" dirty="0" err="1" smtClean="0"/>
              <a:t>розташований</a:t>
            </a:r>
            <a:r>
              <a:rPr lang="ru-RU" dirty="0" smtClean="0"/>
              <a:t> у </a:t>
            </a:r>
            <a:r>
              <a:rPr lang="ru-RU" dirty="0" err="1" smtClean="0"/>
              <a:t>районі</a:t>
            </a:r>
            <a:r>
              <a:rPr lang="ru-RU" dirty="0" smtClean="0"/>
              <a:t> </a:t>
            </a:r>
            <a:r>
              <a:rPr lang="ru-RU" dirty="0" err="1" smtClean="0"/>
              <a:t>міста</a:t>
            </a:r>
            <a:r>
              <a:rPr lang="ru-RU" dirty="0" smtClean="0"/>
              <a:t> </a:t>
            </a:r>
            <a:r>
              <a:rPr lang="ru-RU" dirty="0" err="1" smtClean="0"/>
              <a:t>Запоріжжя</a:t>
            </a:r>
            <a:r>
              <a:rPr lang="ru-RU" dirty="0" smtClean="0"/>
              <a:t>. </a:t>
            </a:r>
            <a:r>
              <a:rPr lang="ru-RU" dirty="0" err="1" smtClean="0"/>
              <a:t>Унікальний</a:t>
            </a:r>
            <a:r>
              <a:rPr lang="ru-RU" dirty="0" smtClean="0"/>
              <a:t> </a:t>
            </a:r>
            <a:r>
              <a:rPr lang="ru-RU" dirty="0" err="1" smtClean="0"/>
              <a:t>природний</a:t>
            </a:r>
            <a:r>
              <a:rPr lang="ru-RU" dirty="0" smtClean="0"/>
              <a:t> та </a:t>
            </a:r>
            <a:r>
              <a:rPr lang="ru-RU" dirty="0" err="1" smtClean="0"/>
              <a:t>історичний</a:t>
            </a:r>
            <a:r>
              <a:rPr lang="ru-RU" dirty="0" smtClean="0"/>
              <a:t> </a:t>
            </a:r>
            <a:r>
              <a:rPr lang="ru-RU" dirty="0" err="1" smtClean="0"/>
              <a:t>комплексХортиця</a:t>
            </a:r>
            <a:r>
              <a:rPr lang="ru-RU" dirty="0" smtClean="0"/>
              <a:t> </a:t>
            </a:r>
            <a:r>
              <a:rPr lang="ru-RU" dirty="0" err="1" smtClean="0"/>
              <a:t>витягнута</a:t>
            </a:r>
            <a:r>
              <a:rPr lang="ru-RU" dirty="0" smtClean="0"/>
              <a:t> </a:t>
            </a:r>
            <a:r>
              <a:rPr lang="ru-RU" dirty="0" err="1" smtClean="0"/>
              <a:t>із</a:t>
            </a:r>
            <a:r>
              <a:rPr lang="ru-RU" dirty="0" smtClean="0"/>
              <a:t> </a:t>
            </a:r>
            <a:r>
              <a:rPr lang="ru-RU" dirty="0" err="1" smtClean="0"/>
              <a:t>північого</a:t>
            </a:r>
            <a:r>
              <a:rPr lang="ru-RU" dirty="0" smtClean="0"/>
              <a:t>-заходу на </a:t>
            </a:r>
            <a:r>
              <a:rPr lang="ru-RU" dirty="0" err="1" smtClean="0"/>
              <a:t>південний-схід</a:t>
            </a:r>
            <a:r>
              <a:rPr lang="ru-RU" dirty="0" smtClean="0"/>
              <a:t>, </a:t>
            </a:r>
            <a:r>
              <a:rPr lang="ru-RU" dirty="0" err="1" smtClean="0"/>
              <a:t>має</a:t>
            </a:r>
            <a:r>
              <a:rPr lang="ru-RU" dirty="0" smtClean="0"/>
              <a:t> </a:t>
            </a:r>
            <a:r>
              <a:rPr lang="ru-RU" dirty="0" err="1" smtClean="0"/>
              <a:t>довжину</a:t>
            </a:r>
            <a:r>
              <a:rPr lang="ru-RU" dirty="0" smtClean="0"/>
              <a:t> 12,5 км, ширину в </a:t>
            </a:r>
            <a:r>
              <a:rPr lang="ru-RU" dirty="0" err="1" smtClean="0"/>
              <a:t>середньому</a:t>
            </a:r>
            <a:r>
              <a:rPr lang="ru-RU" dirty="0" smtClean="0"/>
              <a:t> 2,5 км і </a:t>
            </a:r>
            <a:r>
              <a:rPr lang="ru-RU" dirty="0" err="1" smtClean="0"/>
              <a:t>площу</a:t>
            </a:r>
            <a:r>
              <a:rPr lang="ru-RU" dirty="0" smtClean="0"/>
              <a:t> </a:t>
            </a:r>
            <a:r>
              <a:rPr lang="ru-RU" dirty="0" err="1" smtClean="0"/>
              <a:t>приблизно</a:t>
            </a:r>
            <a:r>
              <a:rPr lang="ru-RU" dirty="0" smtClean="0"/>
              <a:t> 3000 га .. На </a:t>
            </a:r>
            <a:r>
              <a:rPr lang="ru-RU" dirty="0" err="1" smtClean="0"/>
              <a:t>острові</a:t>
            </a:r>
            <a:r>
              <a:rPr lang="ru-RU" dirty="0" smtClean="0"/>
              <a:t> є </a:t>
            </a:r>
            <a:r>
              <a:rPr lang="ru-RU" dirty="0" err="1" smtClean="0"/>
              <a:t>заселені</a:t>
            </a:r>
            <a:r>
              <a:rPr lang="ru-RU" dirty="0" smtClean="0"/>
              <a:t> селища. 2007 року на </a:t>
            </a:r>
            <a:r>
              <a:rPr lang="ru-RU" dirty="0" err="1" smtClean="0"/>
              <a:t>Хортиці</a:t>
            </a:r>
            <a:r>
              <a:rPr lang="ru-RU" dirty="0" smtClean="0"/>
              <a:t> </a:t>
            </a:r>
            <a:r>
              <a:rPr lang="ru-RU" dirty="0" err="1" smtClean="0"/>
              <a:t>було</a:t>
            </a:r>
            <a:r>
              <a:rPr lang="ru-RU" dirty="0" smtClean="0"/>
              <a:t> </a:t>
            </a:r>
            <a:r>
              <a:rPr lang="ru-RU" dirty="0" err="1" smtClean="0"/>
              <a:t>розбудовано</a:t>
            </a:r>
            <a:r>
              <a:rPr lang="ru-RU" dirty="0" smtClean="0"/>
              <a:t> комплекс «</a:t>
            </a:r>
            <a:r>
              <a:rPr lang="ru-RU" dirty="0" err="1" smtClean="0"/>
              <a:t>Запорозька</a:t>
            </a:r>
            <a:r>
              <a:rPr lang="ru-RU" dirty="0" smtClean="0"/>
              <a:t> </a:t>
            </a:r>
            <a:r>
              <a:rPr lang="ru-RU" dirty="0" err="1" smtClean="0"/>
              <a:t>січ</a:t>
            </a:r>
            <a:r>
              <a:rPr lang="ru-RU" dirty="0" smtClean="0"/>
              <a:t>».</a:t>
            </a:r>
            <a:endParaRPr lang="ru-RU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195251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Tm="29779">
        <p14:flythrough/>
      </p:transition>
    </mc:Choice>
    <mc:Fallback>
      <p:transition spd="slow" advTm="2977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50811"/>
            <a:ext cx="4896544" cy="32584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3429000"/>
            <a:ext cx="4495187" cy="33713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713527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16875">
        <p14:reveal/>
      </p:transition>
    </mc:Choice>
    <mc:Fallback>
      <p:transition spd="slow" advTm="1687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err="1" smtClean="0"/>
              <a:t>Національний</a:t>
            </a:r>
            <a:r>
              <a:rPr lang="ru-RU" dirty="0" smtClean="0"/>
              <a:t> </a:t>
            </a:r>
            <a:r>
              <a:rPr lang="ru-RU" dirty="0" err="1" smtClean="0"/>
              <a:t>історико-архітектурний</a:t>
            </a:r>
            <a:r>
              <a:rPr lang="ru-RU" dirty="0" smtClean="0"/>
              <a:t> </a:t>
            </a:r>
            <a:r>
              <a:rPr lang="ru-RU" dirty="0" err="1" smtClean="0"/>
              <a:t>заповідник</a:t>
            </a:r>
            <a:r>
              <a:rPr lang="ru-RU" dirty="0" smtClean="0"/>
              <a:t> «</a:t>
            </a:r>
            <a:r>
              <a:rPr lang="ru-RU" dirty="0" err="1" smtClean="0"/>
              <a:t>Кам'янець</a:t>
            </a:r>
            <a:r>
              <a:rPr lang="ru-RU" dirty="0" smtClean="0"/>
              <a:t>»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772816"/>
            <a:ext cx="8229600" cy="4525963"/>
          </a:xfrm>
        </p:spPr>
        <p:txBody>
          <a:bodyPr>
            <a:normAutofit/>
          </a:bodyPr>
          <a:lstStyle/>
          <a:p>
            <a:r>
              <a:rPr lang="ru-RU" sz="2400" dirty="0" err="1" smtClean="0"/>
              <a:t>Розташований</a:t>
            </a:r>
            <a:r>
              <a:rPr lang="ru-RU" sz="2400" dirty="0" smtClean="0"/>
              <a:t> в </a:t>
            </a:r>
            <a:r>
              <a:rPr lang="ru-RU" sz="2400" dirty="0" err="1" smtClean="0"/>
              <a:t>Кам'янці-Подільському</a:t>
            </a:r>
            <a:r>
              <a:rPr lang="ru-RU" sz="2400" dirty="0" smtClean="0"/>
              <a:t> </a:t>
            </a:r>
            <a:r>
              <a:rPr lang="ru-RU" sz="2400" dirty="0" err="1" smtClean="0"/>
              <a:t>Хмельницькій</a:t>
            </a:r>
            <a:r>
              <a:rPr lang="ru-RU" sz="2400" dirty="0" smtClean="0"/>
              <a:t> </a:t>
            </a:r>
            <a:r>
              <a:rPr lang="ru-RU" sz="2400" dirty="0" err="1" smtClean="0"/>
              <a:t>області</a:t>
            </a:r>
            <a:r>
              <a:rPr lang="ru-RU" sz="2400" dirty="0" smtClean="0"/>
              <a:t>. </a:t>
            </a:r>
            <a:r>
              <a:rPr lang="ru-RU" sz="2400" dirty="0" err="1" smtClean="0"/>
              <a:t>Ще</a:t>
            </a:r>
            <a:r>
              <a:rPr lang="ru-RU" sz="2400" dirty="0" smtClean="0"/>
              <a:t> 23 </a:t>
            </a:r>
            <a:r>
              <a:rPr lang="ru-RU" sz="2400" dirty="0" err="1" smtClean="0"/>
              <a:t>березня</a:t>
            </a:r>
            <a:r>
              <a:rPr lang="ru-RU" sz="2400" dirty="0" smtClean="0"/>
              <a:t> 1928 у </a:t>
            </a:r>
            <a:r>
              <a:rPr lang="ru-RU" sz="2400" dirty="0" err="1" smtClean="0"/>
              <a:t>Харкові</a:t>
            </a:r>
            <a:r>
              <a:rPr lang="ru-RU" sz="2400" dirty="0" smtClean="0"/>
              <a:t> УРСР видала Постанову «Про </a:t>
            </a:r>
            <a:r>
              <a:rPr lang="ru-RU" sz="2400" dirty="0" err="1" smtClean="0"/>
              <a:t>оголошення</a:t>
            </a:r>
            <a:r>
              <a:rPr lang="ru-RU" sz="2400" dirty="0" smtClean="0"/>
              <a:t> замку-</a:t>
            </a:r>
            <a:r>
              <a:rPr lang="ru-RU" sz="2400" dirty="0" err="1" smtClean="0"/>
              <a:t>фортеці</a:t>
            </a:r>
            <a:r>
              <a:rPr lang="ru-RU" sz="2400" dirty="0" smtClean="0"/>
              <a:t> в </a:t>
            </a:r>
            <a:r>
              <a:rPr lang="ru-RU" sz="2400" dirty="0" err="1" smtClean="0"/>
              <a:t>місті</a:t>
            </a:r>
            <a:r>
              <a:rPr lang="ru-RU" sz="2400" dirty="0" smtClean="0"/>
              <a:t> </a:t>
            </a:r>
            <a:r>
              <a:rPr lang="ru-RU" sz="2400" dirty="0" err="1" smtClean="0"/>
              <a:t>Кам’янці-Подільському</a:t>
            </a:r>
            <a:r>
              <a:rPr lang="ru-RU" sz="2400" dirty="0" smtClean="0"/>
              <a:t> </a:t>
            </a:r>
            <a:r>
              <a:rPr lang="ru-RU" sz="2400" dirty="0" err="1" smtClean="0"/>
              <a:t>державним</a:t>
            </a:r>
            <a:r>
              <a:rPr lang="ru-RU" sz="2400" dirty="0" smtClean="0"/>
              <a:t> </a:t>
            </a:r>
            <a:r>
              <a:rPr lang="ru-RU" sz="2400" dirty="0" err="1" smtClean="0"/>
              <a:t>історико-культурним</a:t>
            </a:r>
            <a:r>
              <a:rPr lang="ru-RU" sz="2400" dirty="0" smtClean="0"/>
              <a:t> </a:t>
            </a:r>
            <a:r>
              <a:rPr lang="ru-RU" sz="2400" dirty="0" err="1" smtClean="0"/>
              <a:t>заповідником</a:t>
            </a:r>
            <a:r>
              <a:rPr lang="ru-RU" sz="2400" dirty="0" smtClean="0"/>
              <a:t>». </a:t>
            </a:r>
            <a:r>
              <a:rPr lang="ru-RU" sz="2400" dirty="0" err="1" smtClean="0"/>
              <a:t>Відповідно</a:t>
            </a:r>
            <a:r>
              <a:rPr lang="ru-RU" sz="2400" dirty="0" smtClean="0"/>
              <a:t> до </a:t>
            </a:r>
            <a:r>
              <a:rPr lang="ru-RU" sz="2400" dirty="0" err="1" smtClean="0"/>
              <a:t>цієї</a:t>
            </a:r>
            <a:r>
              <a:rPr lang="ru-RU" sz="2400" dirty="0" smtClean="0"/>
              <a:t> Постанови замок у межах </a:t>
            </a:r>
            <a:r>
              <a:rPr lang="ru-RU" sz="2400" dirty="0" err="1" smtClean="0"/>
              <a:t>старовинних</a:t>
            </a:r>
            <a:r>
              <a:rPr lang="ru-RU" sz="2400" dirty="0" smtClean="0"/>
              <a:t> </a:t>
            </a:r>
            <a:r>
              <a:rPr lang="ru-RU" sz="2400" dirty="0" err="1" smtClean="0"/>
              <a:t>його</a:t>
            </a:r>
            <a:r>
              <a:rPr lang="ru-RU" sz="2400" dirty="0" smtClean="0"/>
              <a:t> </a:t>
            </a:r>
            <a:r>
              <a:rPr lang="ru-RU" sz="2400" dirty="0" err="1" smtClean="0"/>
              <a:t>стін</a:t>
            </a:r>
            <a:r>
              <a:rPr lang="ru-RU" sz="2400" dirty="0" smtClean="0"/>
              <a:t> і </a:t>
            </a:r>
            <a:r>
              <a:rPr lang="ru-RU" sz="2400" dirty="0" err="1" smtClean="0"/>
              <a:t>земляних</a:t>
            </a:r>
            <a:r>
              <a:rPr lang="ru-RU" sz="2400" dirty="0" smtClean="0"/>
              <a:t> </a:t>
            </a:r>
            <a:r>
              <a:rPr lang="ru-RU" sz="2400" dirty="0" err="1" smtClean="0"/>
              <a:t>валів</a:t>
            </a:r>
            <a:r>
              <a:rPr lang="ru-RU" sz="2400" dirty="0" smtClean="0"/>
              <a:t> з </a:t>
            </a:r>
            <a:r>
              <a:rPr lang="ru-RU" sz="2400" dirty="0" err="1" smtClean="0"/>
              <a:t>усіма</a:t>
            </a:r>
            <a:r>
              <a:rPr lang="ru-RU" sz="2400" dirty="0" smtClean="0"/>
              <a:t> </a:t>
            </a:r>
            <a:r>
              <a:rPr lang="ru-RU" sz="2400" dirty="0" err="1" smtClean="0"/>
              <a:t>старовинними</a:t>
            </a:r>
            <a:r>
              <a:rPr lang="ru-RU" sz="2400" dirty="0" smtClean="0"/>
              <a:t> </a:t>
            </a:r>
            <a:r>
              <a:rPr lang="ru-RU" sz="2400" dirty="0" err="1" smtClean="0"/>
              <a:t>фортечними</a:t>
            </a:r>
            <a:r>
              <a:rPr lang="ru-RU" sz="2400" dirty="0" smtClean="0"/>
              <a:t> </a:t>
            </a:r>
            <a:r>
              <a:rPr lang="ru-RU" sz="2400" dirty="0" err="1" smtClean="0"/>
              <a:t>спорудами</a:t>
            </a:r>
            <a:r>
              <a:rPr lang="ru-RU" sz="2400" dirty="0" smtClean="0"/>
              <a:t>, </a:t>
            </a:r>
            <a:r>
              <a:rPr lang="ru-RU" sz="2400" dirty="0" err="1" smtClean="0"/>
              <a:t>що</a:t>
            </a:r>
            <a:r>
              <a:rPr lang="ru-RU" sz="2400" dirty="0" smtClean="0"/>
              <a:t> мало </a:t>
            </a:r>
            <a:r>
              <a:rPr lang="ru-RU" sz="2400" dirty="0" err="1" smtClean="0"/>
              <a:t>історико-культурне</a:t>
            </a:r>
            <a:r>
              <a:rPr lang="ru-RU" sz="2400" dirty="0" smtClean="0"/>
              <a:t> </a:t>
            </a:r>
            <a:r>
              <a:rPr lang="ru-RU" sz="2400" dirty="0" err="1" smtClean="0"/>
              <a:t>значення</a:t>
            </a:r>
            <a:r>
              <a:rPr lang="ru-RU" sz="2400" dirty="0" smtClean="0"/>
              <a:t>, у </a:t>
            </a:r>
            <a:r>
              <a:rPr lang="ru-RU" sz="2400" dirty="0" err="1" smtClean="0"/>
              <a:t>відання</a:t>
            </a:r>
            <a:r>
              <a:rPr lang="ru-RU" sz="2400" dirty="0" smtClean="0"/>
              <a:t> наркомату </a:t>
            </a:r>
            <a:r>
              <a:rPr lang="ru-RU" sz="2400" dirty="0" err="1" smtClean="0"/>
              <a:t>освіти</a:t>
            </a:r>
            <a:r>
              <a:rPr lang="ru-RU" sz="2400" dirty="0" smtClean="0"/>
              <a:t> УРСР.</a:t>
            </a:r>
            <a:endParaRPr lang="ru-RU" sz="24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9554" y="4941168"/>
            <a:ext cx="5495925" cy="164782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30098694"/>
      </p:ext>
    </p:extLst>
  </p:cSld>
  <p:clrMapOvr>
    <a:masterClrMapping/>
  </p:clrMapOvr>
  <p:transition spd="slow" advTm="48038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88640"/>
            <a:ext cx="5253733" cy="3069706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409522"/>
            <a:ext cx="5253733" cy="332955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404664"/>
            <a:ext cx="3550497" cy="617640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327013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11824">
        <p14:doors dir="vert"/>
      </p:transition>
    </mc:Choice>
    <mc:Fallback>
      <p:transition spd="slow" advTm="1182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vi-VN" dirty="0" smtClean="0"/>
              <a:t>Успенська Києво-Печерська лавра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2400" dirty="0"/>
              <a:t>О</a:t>
            </a:r>
            <a:r>
              <a:rPr lang="ru-RU" sz="2400" dirty="0" smtClean="0"/>
              <a:t>дна з </a:t>
            </a:r>
            <a:r>
              <a:rPr lang="ru-RU" sz="2400" dirty="0" err="1" smtClean="0"/>
              <a:t>найбільших</a:t>
            </a:r>
            <a:r>
              <a:rPr lang="ru-RU" sz="2400" dirty="0" smtClean="0"/>
              <a:t> </a:t>
            </a:r>
            <a:r>
              <a:rPr lang="ru-RU" sz="2400" dirty="0" err="1" smtClean="0"/>
              <a:t>православних</a:t>
            </a:r>
            <a:r>
              <a:rPr lang="ru-RU" sz="2400" dirty="0" smtClean="0"/>
              <a:t> </a:t>
            </a:r>
            <a:r>
              <a:rPr lang="ru-RU" sz="2400" dirty="0" err="1" smtClean="0"/>
              <a:t>святинь</a:t>
            </a:r>
            <a:r>
              <a:rPr lang="ru-RU" sz="2400" dirty="0" smtClean="0"/>
              <a:t> </a:t>
            </a:r>
            <a:r>
              <a:rPr lang="ru-RU" sz="2400" dirty="0" err="1" smtClean="0"/>
              <a:t>України</a:t>
            </a:r>
            <a:r>
              <a:rPr lang="ru-RU" sz="2400" dirty="0" smtClean="0"/>
              <a:t>, </a:t>
            </a:r>
            <a:r>
              <a:rPr lang="ru-RU" sz="2400" dirty="0" err="1" smtClean="0"/>
              <a:t>визначна</a:t>
            </a:r>
            <a:r>
              <a:rPr lang="ru-RU" sz="2400" dirty="0" smtClean="0"/>
              <a:t> </a:t>
            </a:r>
            <a:r>
              <a:rPr lang="ru-RU" sz="2400" dirty="0" err="1" smtClean="0"/>
              <a:t>пам'ятка</a:t>
            </a:r>
            <a:r>
              <a:rPr lang="ru-RU" sz="2400" dirty="0" smtClean="0"/>
              <a:t> </a:t>
            </a:r>
            <a:r>
              <a:rPr lang="ru-RU" sz="2400" dirty="0" err="1" smtClean="0"/>
              <a:t>історії</a:t>
            </a:r>
            <a:r>
              <a:rPr lang="ru-RU" sz="2400" dirty="0" smtClean="0"/>
              <a:t> та </a:t>
            </a:r>
            <a:r>
              <a:rPr lang="ru-RU" sz="2400" dirty="0" err="1" smtClean="0"/>
              <a:t>архітектури</a:t>
            </a:r>
            <a:r>
              <a:rPr lang="ru-RU" sz="2400" dirty="0" smtClean="0"/>
              <a:t>, а </a:t>
            </a:r>
            <a:r>
              <a:rPr lang="ru-RU" sz="2400" dirty="0" err="1" smtClean="0"/>
              <a:t>також</a:t>
            </a:r>
            <a:r>
              <a:rPr lang="ru-RU" sz="2400" dirty="0" smtClean="0"/>
              <a:t> </a:t>
            </a:r>
            <a:r>
              <a:rPr lang="ru-RU" sz="2400" dirty="0" err="1" smtClean="0"/>
              <a:t>діючий</a:t>
            </a:r>
            <a:r>
              <a:rPr lang="ru-RU" sz="2400" dirty="0" smtClean="0"/>
              <a:t> </a:t>
            </a:r>
            <a:r>
              <a:rPr lang="ru-RU" sz="2400" dirty="0" err="1" smtClean="0"/>
              <a:t>монастир</a:t>
            </a:r>
            <a:r>
              <a:rPr lang="ru-RU" sz="2400" dirty="0" smtClean="0"/>
              <a:t> </a:t>
            </a:r>
            <a:r>
              <a:rPr lang="ru-RU" sz="2400" dirty="0" err="1" smtClean="0"/>
              <a:t>Української</a:t>
            </a:r>
            <a:r>
              <a:rPr lang="ru-RU" sz="2400" dirty="0" smtClean="0"/>
              <a:t> </a:t>
            </a:r>
            <a:r>
              <a:rPr lang="ru-RU" sz="2400" dirty="0" err="1" smtClean="0"/>
              <a:t>православної</a:t>
            </a:r>
            <a:r>
              <a:rPr lang="ru-RU" sz="2400" dirty="0" smtClean="0"/>
              <a:t> церкви </a:t>
            </a:r>
            <a:r>
              <a:rPr lang="ru-RU" sz="2400" dirty="0" err="1" smtClean="0"/>
              <a:t>Московського</a:t>
            </a:r>
            <a:r>
              <a:rPr lang="ru-RU" sz="2400" dirty="0" smtClean="0"/>
              <a:t> </a:t>
            </a:r>
            <a:r>
              <a:rPr lang="ru-RU" sz="2400" dirty="0" err="1" smtClean="0"/>
              <a:t>патріархату</a:t>
            </a:r>
            <a:r>
              <a:rPr lang="ru-RU" sz="2400" dirty="0" smtClean="0"/>
              <a:t> </a:t>
            </a:r>
            <a:r>
              <a:rPr lang="ru-RU" sz="2400" dirty="0" err="1" smtClean="0"/>
              <a:t>зі</a:t>
            </a:r>
            <a:r>
              <a:rPr lang="ru-RU" sz="2400" dirty="0" smtClean="0"/>
              <a:t> статусом </a:t>
            </a:r>
            <a:r>
              <a:rPr lang="ru-RU" sz="2400" dirty="0" err="1" smtClean="0"/>
              <a:t>лаври</a:t>
            </a:r>
            <a:r>
              <a:rPr lang="ru-RU" sz="2400" dirty="0" smtClean="0"/>
              <a:t>. У </a:t>
            </a:r>
            <a:r>
              <a:rPr lang="ru-RU" sz="2400" dirty="0" err="1" smtClean="0"/>
              <a:t>теперішній</a:t>
            </a:r>
            <a:r>
              <a:rPr lang="ru-RU" sz="2400" dirty="0" smtClean="0"/>
              <a:t> час </a:t>
            </a:r>
            <a:r>
              <a:rPr lang="ru-RU" sz="2400" dirty="0" err="1" smtClean="0"/>
              <a:t>пам'ятка</a:t>
            </a:r>
            <a:r>
              <a:rPr lang="ru-RU" sz="2400" dirty="0" smtClean="0"/>
              <a:t> </a:t>
            </a:r>
            <a:r>
              <a:rPr lang="ru-RU" sz="2400" dirty="0" err="1" smtClean="0"/>
              <a:t>перебуває</a:t>
            </a:r>
            <a:r>
              <a:rPr lang="ru-RU" sz="2400" dirty="0" smtClean="0"/>
              <a:t> </a:t>
            </a:r>
            <a:r>
              <a:rPr lang="ru-RU" sz="2400" dirty="0" err="1" smtClean="0"/>
              <a:t>під</a:t>
            </a:r>
            <a:r>
              <a:rPr lang="ru-RU" sz="2400" dirty="0" smtClean="0"/>
              <a:t> </a:t>
            </a:r>
            <a:r>
              <a:rPr lang="ru-RU" sz="2400" dirty="0" err="1" smtClean="0"/>
              <a:t>юрисдикцією</a:t>
            </a:r>
            <a:r>
              <a:rPr lang="ru-RU" sz="2400" dirty="0" smtClean="0"/>
              <a:t> </a:t>
            </a:r>
            <a:r>
              <a:rPr lang="ru-RU" sz="2400" dirty="0" err="1" smtClean="0"/>
              <a:t>національного</a:t>
            </a:r>
            <a:r>
              <a:rPr lang="ru-RU" sz="2400" dirty="0" smtClean="0"/>
              <a:t> </a:t>
            </a:r>
            <a:r>
              <a:rPr lang="ru-RU" sz="2400" dirty="0" err="1" smtClean="0"/>
              <a:t>заповідника</a:t>
            </a:r>
            <a:r>
              <a:rPr lang="ru-RU" sz="2400" dirty="0" smtClean="0"/>
              <a:t>, </a:t>
            </a:r>
            <a:r>
              <a:rPr lang="ru-RU" sz="2400" dirty="0" err="1" smtClean="0"/>
              <a:t>державних</a:t>
            </a:r>
            <a:r>
              <a:rPr lang="ru-RU" sz="2400" dirty="0" smtClean="0"/>
              <a:t> </a:t>
            </a:r>
            <a:r>
              <a:rPr lang="ru-RU" sz="2400" dirty="0" err="1" smtClean="0"/>
              <a:t>музеїв</a:t>
            </a:r>
            <a:r>
              <a:rPr lang="ru-RU" sz="2400" dirty="0" smtClean="0"/>
              <a:t> і </a:t>
            </a:r>
            <a:r>
              <a:rPr lang="ru-RU" sz="2400" dirty="0" err="1" smtClean="0"/>
              <a:t>Української</a:t>
            </a:r>
            <a:r>
              <a:rPr lang="ru-RU" sz="2400" dirty="0" smtClean="0"/>
              <a:t> </a:t>
            </a:r>
            <a:r>
              <a:rPr lang="ru-RU" sz="2400" dirty="0" err="1" smtClean="0"/>
              <a:t>православної</a:t>
            </a:r>
            <a:r>
              <a:rPr lang="ru-RU" sz="2400" dirty="0" smtClean="0"/>
              <a:t> церкви </a:t>
            </a:r>
            <a:r>
              <a:rPr lang="ru-RU" sz="2400" dirty="0" err="1" smtClean="0"/>
              <a:t>Московського</a:t>
            </a:r>
            <a:r>
              <a:rPr lang="ru-RU" sz="2400" dirty="0" smtClean="0"/>
              <a:t> </a:t>
            </a:r>
            <a:r>
              <a:rPr lang="ru-RU" sz="2400" dirty="0" err="1" smtClean="0"/>
              <a:t>патріархату</a:t>
            </a:r>
            <a:r>
              <a:rPr lang="ru-RU" sz="2400" dirty="0" smtClean="0"/>
              <a:t>.</a:t>
            </a:r>
            <a:endParaRPr lang="ru-RU" sz="24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4104944"/>
            <a:ext cx="3552056" cy="266404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241958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Tm="29506">
        <p14:flash/>
      </p:transition>
    </mc:Choice>
    <mc:Fallback>
      <p:transition spd="slow" advTm="2950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/>
              <a:t>Основні</a:t>
            </a:r>
            <a:r>
              <a:rPr lang="ru-RU" dirty="0" smtClean="0"/>
              <a:t> </a:t>
            </a:r>
            <a:r>
              <a:rPr lang="ru-RU" dirty="0" err="1" smtClean="0"/>
              <a:t>пам'ятки</a:t>
            </a:r>
            <a:r>
              <a:rPr lang="ru-RU" dirty="0" smtClean="0"/>
              <a:t> і </a:t>
            </a:r>
            <a:r>
              <a:rPr lang="ru-RU" dirty="0" err="1" smtClean="0"/>
              <a:t>споруди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ru-RU" dirty="0" smtClean="0"/>
              <a:t>Велика </a:t>
            </a:r>
            <a:r>
              <a:rPr lang="ru-RU" dirty="0" err="1" smtClean="0"/>
              <a:t>лаврська</a:t>
            </a:r>
            <a:r>
              <a:rPr lang="ru-RU" dirty="0" smtClean="0"/>
              <a:t> </a:t>
            </a:r>
            <a:r>
              <a:rPr lang="ru-RU" dirty="0" err="1" smtClean="0"/>
              <a:t>дзвіниця</a:t>
            </a:r>
            <a:endParaRPr lang="ru-RU" dirty="0"/>
          </a:p>
          <a:p>
            <a:r>
              <a:rPr lang="ru-RU" dirty="0" err="1" smtClean="0"/>
              <a:t>Успенський</a:t>
            </a:r>
            <a:r>
              <a:rPr lang="ru-RU" dirty="0" smtClean="0"/>
              <a:t> собор</a:t>
            </a:r>
          </a:p>
          <a:p>
            <a:r>
              <a:rPr lang="ru-RU" dirty="0" smtClean="0"/>
              <a:t>Велика </a:t>
            </a:r>
            <a:r>
              <a:rPr lang="ru-RU" dirty="0" err="1" smtClean="0"/>
              <a:t>лаврська</a:t>
            </a:r>
            <a:r>
              <a:rPr lang="ru-RU" dirty="0" smtClean="0"/>
              <a:t> </a:t>
            </a:r>
            <a:r>
              <a:rPr lang="ru-RU" dirty="0" err="1" smtClean="0"/>
              <a:t>дзвіниця</a:t>
            </a:r>
            <a:endParaRPr lang="ru-RU" dirty="0"/>
          </a:p>
          <a:p>
            <a:r>
              <a:rPr lang="ru-RU" dirty="0" err="1" smtClean="0"/>
              <a:t>Троїцька</a:t>
            </a:r>
            <a:r>
              <a:rPr lang="ru-RU" dirty="0" smtClean="0"/>
              <a:t> </a:t>
            </a:r>
            <a:r>
              <a:rPr lang="ru-RU" dirty="0" err="1" smtClean="0"/>
              <a:t>надбрамна</a:t>
            </a:r>
            <a:r>
              <a:rPr lang="ru-RU" dirty="0" smtClean="0"/>
              <a:t> </a:t>
            </a:r>
            <a:r>
              <a:rPr lang="ru-RU" dirty="0" err="1" smtClean="0"/>
              <a:t>церква</a:t>
            </a:r>
            <a:endParaRPr lang="ru-RU" dirty="0" smtClean="0"/>
          </a:p>
          <a:p>
            <a:r>
              <a:rPr lang="ru-RU" dirty="0" err="1" smtClean="0"/>
              <a:t>Монастирські</a:t>
            </a:r>
            <a:r>
              <a:rPr lang="ru-RU" dirty="0" smtClean="0"/>
              <a:t> </a:t>
            </a:r>
            <a:r>
              <a:rPr lang="ru-RU" dirty="0" err="1" smtClean="0"/>
              <a:t>печери</a:t>
            </a:r>
            <a:endParaRPr lang="ru-RU" dirty="0"/>
          </a:p>
          <a:p>
            <a:r>
              <a:rPr lang="ru-RU" dirty="0" err="1" smtClean="0"/>
              <a:t>Успенський</a:t>
            </a:r>
            <a:r>
              <a:rPr lang="ru-RU" dirty="0" smtClean="0"/>
              <a:t> собор</a:t>
            </a:r>
          </a:p>
          <a:p>
            <a:r>
              <a:rPr lang="ru-RU" dirty="0" err="1" smtClean="0"/>
              <a:t>Трапезна</a:t>
            </a:r>
            <a:r>
              <a:rPr lang="ru-RU" dirty="0" smtClean="0"/>
              <a:t> </a:t>
            </a:r>
            <a:r>
              <a:rPr lang="ru-RU" dirty="0" err="1" smtClean="0"/>
              <a:t>церква</a:t>
            </a:r>
            <a:r>
              <a:rPr lang="ru-RU" dirty="0" smtClean="0"/>
              <a:t> Св. </a:t>
            </a:r>
            <a:r>
              <a:rPr lang="ru-RU" dirty="0" err="1" smtClean="0"/>
              <a:t>Антонія</a:t>
            </a:r>
            <a:r>
              <a:rPr lang="ru-RU" dirty="0" smtClean="0"/>
              <a:t> і </a:t>
            </a:r>
            <a:r>
              <a:rPr lang="ru-RU" dirty="0" err="1" smtClean="0"/>
              <a:t>Феодосія</a:t>
            </a:r>
            <a:endParaRPr lang="ru-RU" dirty="0"/>
          </a:p>
          <a:p>
            <a:r>
              <a:rPr lang="ru-RU" dirty="0" smtClean="0"/>
              <a:t>Некрополь </a:t>
            </a:r>
            <a:r>
              <a:rPr lang="ru-RU" dirty="0" err="1" smtClean="0"/>
              <a:t>Києво-Печерської</a:t>
            </a:r>
            <a:r>
              <a:rPr lang="ru-RU" dirty="0" smtClean="0"/>
              <a:t> </a:t>
            </a:r>
            <a:r>
              <a:rPr lang="ru-RU" dirty="0" err="1" smtClean="0"/>
              <a:t>лаври</a:t>
            </a:r>
            <a:endParaRPr lang="ru-RU" dirty="0" smtClean="0"/>
          </a:p>
          <a:p>
            <a:r>
              <a:rPr lang="ru-RU" dirty="0" err="1" smtClean="0"/>
              <a:t>Фортечні</a:t>
            </a:r>
            <a:r>
              <a:rPr lang="ru-RU" dirty="0" smtClean="0"/>
              <a:t> </a:t>
            </a:r>
            <a:r>
              <a:rPr lang="ru-RU" dirty="0" err="1" smtClean="0"/>
              <a:t>мури</a:t>
            </a:r>
            <a:endParaRPr lang="ru-RU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384766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23276">
        <p:blinds dir="vert"/>
      </p:transition>
    </mc:Choice>
    <mc:Fallback>
      <p:transition spd="slow" advTm="23276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76672"/>
            <a:ext cx="4248472" cy="5851492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476672"/>
            <a:ext cx="4032448" cy="5832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8352352"/>
      </p:ext>
    </p:extLst>
  </p:cSld>
  <p:clrMapOvr>
    <a:masterClrMapping/>
  </p:clrMapOvr>
  <p:transition spd="slow" advTm="11599">
    <p:wheel spokes="1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vi-VN" dirty="0" smtClean="0"/>
              <a:t>Національний дендрологічний парк «Софіївка»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r>
              <a:rPr lang="ru-RU" sz="2400" dirty="0" smtClean="0"/>
              <a:t>Парк, </a:t>
            </a:r>
            <a:r>
              <a:rPr lang="ru-RU" sz="2400" dirty="0" err="1" smtClean="0"/>
              <a:t>науково-дослідний</a:t>
            </a:r>
            <a:r>
              <a:rPr lang="ru-RU" sz="2400" dirty="0" smtClean="0"/>
              <a:t> </a:t>
            </a:r>
            <a:r>
              <a:rPr lang="ru-RU" sz="2400" dirty="0" err="1" smtClean="0"/>
              <a:t>інститут</a:t>
            </a:r>
            <a:r>
              <a:rPr lang="ru-RU" sz="2400" dirty="0" smtClean="0"/>
              <a:t> </a:t>
            </a:r>
            <a:r>
              <a:rPr lang="ru-RU" sz="2400" dirty="0" err="1" smtClean="0"/>
              <a:t>Національної</a:t>
            </a:r>
            <a:r>
              <a:rPr lang="ru-RU" sz="2400" dirty="0" smtClean="0"/>
              <a:t> </a:t>
            </a:r>
            <a:r>
              <a:rPr lang="ru-RU" sz="2400" dirty="0" err="1" smtClean="0"/>
              <a:t>академії</a:t>
            </a:r>
            <a:r>
              <a:rPr lang="ru-RU" sz="2400" dirty="0" smtClean="0"/>
              <a:t> наук </a:t>
            </a:r>
            <a:r>
              <a:rPr lang="ru-RU" sz="2400" dirty="0" err="1" smtClean="0"/>
              <a:t>України</a:t>
            </a:r>
            <a:r>
              <a:rPr lang="ru-RU" sz="2400" dirty="0" smtClean="0"/>
              <a:t>. На </a:t>
            </a:r>
            <a:r>
              <a:rPr lang="ru-RU" sz="2400" dirty="0" err="1" smtClean="0"/>
              <a:t>сьогодні</a:t>
            </a:r>
            <a:r>
              <a:rPr lang="ru-RU" sz="2400" dirty="0" smtClean="0"/>
              <a:t> — </a:t>
            </a:r>
            <a:r>
              <a:rPr lang="ru-RU" sz="2400" dirty="0" err="1" smtClean="0"/>
              <a:t>це</a:t>
            </a:r>
            <a:r>
              <a:rPr lang="ru-RU" sz="2400" dirty="0" smtClean="0"/>
              <a:t> </a:t>
            </a:r>
            <a:r>
              <a:rPr lang="ru-RU" sz="2400" dirty="0" err="1" smtClean="0"/>
              <a:t>місце</a:t>
            </a:r>
            <a:r>
              <a:rPr lang="ru-RU" sz="2400" dirty="0" smtClean="0"/>
              <a:t> </a:t>
            </a:r>
            <a:r>
              <a:rPr lang="ru-RU" sz="2400" dirty="0" err="1" smtClean="0"/>
              <a:t>відпочинку</a:t>
            </a:r>
            <a:r>
              <a:rPr lang="ru-RU" sz="2400" dirty="0" smtClean="0"/>
              <a:t>. </a:t>
            </a:r>
            <a:r>
              <a:rPr lang="ru-RU" sz="2400" dirty="0" err="1" smtClean="0"/>
              <a:t>Щорічно</a:t>
            </a:r>
            <a:r>
              <a:rPr lang="ru-RU" sz="2400" dirty="0" smtClean="0"/>
              <a:t> </a:t>
            </a:r>
            <a:r>
              <a:rPr lang="ru-RU" sz="2400" dirty="0" err="1" smtClean="0"/>
              <a:t>його</a:t>
            </a:r>
            <a:r>
              <a:rPr lang="ru-RU" sz="2400" dirty="0" smtClean="0"/>
              <a:t> </a:t>
            </a:r>
            <a:r>
              <a:rPr lang="ru-RU" sz="2400" dirty="0" err="1" smtClean="0"/>
              <a:t>відвідують</a:t>
            </a:r>
            <a:r>
              <a:rPr lang="ru-RU" sz="2400" dirty="0" smtClean="0"/>
              <a:t> </a:t>
            </a:r>
            <a:r>
              <a:rPr lang="ru-RU" sz="2400" dirty="0" err="1" smtClean="0"/>
              <a:t>близько</a:t>
            </a:r>
            <a:r>
              <a:rPr lang="ru-RU" sz="2400" dirty="0" smtClean="0"/>
              <a:t> 500 </a:t>
            </a:r>
            <a:r>
              <a:rPr lang="ru-RU" sz="2400" dirty="0" err="1" smtClean="0"/>
              <a:t>тисяч</a:t>
            </a:r>
            <a:r>
              <a:rPr lang="ru-RU" sz="2400" dirty="0" smtClean="0"/>
              <a:t> людей. </a:t>
            </a:r>
            <a:r>
              <a:rPr lang="ru-RU" sz="2400" dirty="0" err="1" smtClean="0"/>
              <a:t>Площа</a:t>
            </a:r>
            <a:r>
              <a:rPr lang="ru-RU" sz="2400" dirty="0" smtClean="0"/>
              <a:t> — 179,2 га. Парк «</a:t>
            </a:r>
            <a:r>
              <a:rPr lang="ru-RU" sz="2400" dirty="0" err="1" smtClean="0"/>
              <a:t>Софіївка</a:t>
            </a:r>
            <a:r>
              <a:rPr lang="ru-RU" sz="2400" dirty="0" smtClean="0"/>
              <a:t>» </a:t>
            </a:r>
            <a:r>
              <a:rPr lang="ru-RU" sz="2400" dirty="0" err="1" smtClean="0"/>
              <a:t>заснований</a:t>
            </a:r>
            <a:r>
              <a:rPr lang="ru-RU" sz="2400" dirty="0" smtClean="0"/>
              <a:t> у 1796 </a:t>
            </a:r>
            <a:r>
              <a:rPr lang="ru-RU" sz="2400" dirty="0" err="1" smtClean="0"/>
              <a:t>році</a:t>
            </a:r>
            <a:r>
              <a:rPr lang="ru-RU" sz="2400" dirty="0" smtClean="0"/>
              <a:t> </a:t>
            </a:r>
            <a:r>
              <a:rPr lang="ru-RU" sz="2400" dirty="0" err="1" smtClean="0"/>
              <a:t>власником</a:t>
            </a:r>
            <a:r>
              <a:rPr lang="ru-RU" sz="2400" dirty="0" smtClean="0"/>
              <a:t> </a:t>
            </a:r>
            <a:r>
              <a:rPr lang="ru-RU" sz="2400" dirty="0" err="1" smtClean="0"/>
              <a:t>міста</a:t>
            </a:r>
            <a:r>
              <a:rPr lang="ru-RU" sz="2400" dirty="0" smtClean="0"/>
              <a:t> </a:t>
            </a:r>
            <a:r>
              <a:rPr lang="ru-RU" sz="2400" dirty="0" err="1" smtClean="0"/>
              <a:t>Умані</a:t>
            </a:r>
            <a:r>
              <a:rPr lang="ru-RU" sz="2400" dirty="0" smtClean="0"/>
              <a:t>, магнатом </a:t>
            </a:r>
            <a:r>
              <a:rPr lang="ru-RU" sz="2400" dirty="0" err="1" smtClean="0"/>
              <a:t>Станіславом</a:t>
            </a:r>
            <a:r>
              <a:rPr lang="ru-RU" sz="2400" dirty="0" smtClean="0"/>
              <a:t> </a:t>
            </a:r>
            <a:r>
              <a:rPr lang="ru-RU" sz="2400" dirty="0" err="1" smtClean="0"/>
              <a:t>Щенсним</a:t>
            </a:r>
            <a:r>
              <a:rPr lang="ru-RU" sz="2400" dirty="0" smtClean="0"/>
              <a:t> </a:t>
            </a:r>
            <a:r>
              <a:rPr lang="ru-RU" sz="2400" dirty="0" err="1" smtClean="0"/>
              <a:t>Потоцьким</a:t>
            </a:r>
            <a:r>
              <a:rPr lang="ru-RU" sz="2400" dirty="0" smtClean="0"/>
              <a:t> та названий на честь </a:t>
            </a:r>
            <a:r>
              <a:rPr lang="ru-RU" sz="2400" dirty="0" err="1" smtClean="0"/>
              <a:t>його</a:t>
            </a:r>
            <a:r>
              <a:rPr lang="ru-RU" sz="2400" dirty="0" smtClean="0"/>
              <a:t> </a:t>
            </a:r>
            <a:r>
              <a:rPr lang="ru-RU" sz="2400" dirty="0" err="1" smtClean="0"/>
              <a:t>дружини</a:t>
            </a:r>
            <a:r>
              <a:rPr lang="ru-RU" sz="2400" dirty="0" smtClean="0"/>
              <a:t> </a:t>
            </a:r>
            <a:r>
              <a:rPr lang="ru-RU" sz="2400" dirty="0" err="1" smtClean="0"/>
              <a:t>Софії</a:t>
            </a:r>
            <a:r>
              <a:rPr lang="ru-RU" sz="2400" dirty="0" smtClean="0"/>
              <a:t> </a:t>
            </a:r>
            <a:r>
              <a:rPr lang="ru-RU" sz="2400" dirty="0" err="1" smtClean="0"/>
              <a:t>Вітт-Потоцької</a:t>
            </a:r>
            <a:r>
              <a:rPr lang="ru-RU" sz="2400" dirty="0" smtClean="0"/>
              <a:t>.</a:t>
            </a:r>
            <a:endParaRPr lang="ru-RU" sz="24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4129638"/>
            <a:ext cx="4032448" cy="26372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429633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Tm="33970">
        <p:circle/>
      </p:transition>
    </mc:Choice>
    <mc:Fallback>
      <p:transition spd="slow" advTm="3397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620688"/>
            <a:ext cx="8229600" cy="4525963"/>
          </a:xfrm>
        </p:spPr>
        <p:txBody>
          <a:bodyPr>
            <a:normAutofit/>
          </a:bodyPr>
          <a:lstStyle/>
          <a:p>
            <a:r>
              <a:rPr lang="ru-RU" sz="2800" dirty="0" smtClean="0"/>
              <a:t>Головна </a:t>
            </a:r>
            <a:r>
              <a:rPr lang="ru-RU" sz="2800" dirty="0" err="1" smtClean="0"/>
              <a:t>композиційна</a:t>
            </a:r>
            <a:r>
              <a:rPr lang="ru-RU" sz="2800" dirty="0" smtClean="0"/>
              <a:t> </a:t>
            </a:r>
            <a:r>
              <a:rPr lang="ru-RU" sz="2800" dirty="0" err="1" smtClean="0"/>
              <a:t>вісь</a:t>
            </a:r>
            <a:r>
              <a:rPr lang="ru-RU" sz="2800" dirty="0" smtClean="0"/>
              <a:t> парку проходить по </a:t>
            </a:r>
            <a:r>
              <a:rPr lang="ru-RU" sz="2800" dirty="0" err="1" smtClean="0"/>
              <a:t>річищу</a:t>
            </a:r>
            <a:r>
              <a:rPr lang="ru-RU" sz="2800" dirty="0" smtClean="0"/>
              <a:t> </a:t>
            </a:r>
            <a:r>
              <a:rPr lang="ru-RU" sz="2800" dirty="0" err="1" smtClean="0"/>
              <a:t>Кам'янки</a:t>
            </a:r>
            <a:r>
              <a:rPr lang="ru-RU" sz="2800" dirty="0" smtClean="0"/>
              <a:t>, де </a:t>
            </a:r>
            <a:r>
              <a:rPr lang="ru-RU" sz="2800" dirty="0" err="1" smtClean="0"/>
              <a:t>споруджено</a:t>
            </a:r>
            <a:r>
              <a:rPr lang="ru-RU" sz="2800" dirty="0" smtClean="0"/>
              <a:t> ряд </a:t>
            </a:r>
            <a:r>
              <a:rPr lang="ru-RU" sz="2800" dirty="0" err="1" smtClean="0"/>
              <a:t>штучних</a:t>
            </a:r>
            <a:r>
              <a:rPr lang="ru-RU" sz="2800" dirty="0" smtClean="0"/>
              <a:t> </a:t>
            </a:r>
            <a:r>
              <a:rPr lang="ru-RU" sz="2800" dirty="0" err="1" smtClean="0"/>
              <a:t>басейнів</a:t>
            </a:r>
            <a:r>
              <a:rPr lang="ru-RU" sz="2800" dirty="0" smtClean="0"/>
              <a:t> та </a:t>
            </a:r>
            <a:r>
              <a:rPr lang="ru-RU" sz="2800" dirty="0" err="1" smtClean="0"/>
              <a:t>ставів</a:t>
            </a:r>
            <a:r>
              <a:rPr lang="ru-RU" sz="2800" dirty="0" smtClean="0"/>
              <a:t>: </a:t>
            </a:r>
            <a:r>
              <a:rPr lang="ru-RU" sz="2800" dirty="0" err="1" smtClean="0"/>
              <a:t>Верхній</a:t>
            </a:r>
            <a:r>
              <a:rPr lang="ru-RU" sz="2800" dirty="0" smtClean="0"/>
              <a:t> — </a:t>
            </a:r>
            <a:r>
              <a:rPr lang="ru-RU" sz="2800" dirty="0" err="1" smtClean="0"/>
              <a:t>понад</a:t>
            </a:r>
            <a:r>
              <a:rPr lang="ru-RU" sz="2800" dirty="0" smtClean="0"/>
              <a:t> 8 га, </a:t>
            </a:r>
            <a:r>
              <a:rPr lang="ru-RU" sz="2800" dirty="0" err="1" smtClean="0"/>
              <a:t>Нижній</a:t>
            </a:r>
            <a:r>
              <a:rPr lang="ru-RU" sz="2800" dirty="0" smtClean="0"/>
              <a:t> — </a:t>
            </a:r>
            <a:r>
              <a:rPr lang="ru-RU" sz="2800" dirty="0" err="1" smtClean="0"/>
              <a:t>близько</a:t>
            </a:r>
            <a:r>
              <a:rPr lang="ru-RU" sz="2800" dirty="0" smtClean="0"/>
              <a:t> 1,5 га та </a:t>
            </a:r>
            <a:r>
              <a:rPr lang="ru-RU" sz="2800" dirty="0" err="1" smtClean="0"/>
              <a:t>інші</a:t>
            </a:r>
            <a:r>
              <a:rPr lang="ru-RU" sz="2800" dirty="0" smtClean="0"/>
              <a:t>, </a:t>
            </a:r>
            <a:r>
              <a:rPr lang="ru-RU" sz="2800" dirty="0" err="1" smtClean="0"/>
              <a:t>водоспади</a:t>
            </a:r>
            <a:r>
              <a:rPr lang="ru-RU" sz="2800" dirty="0" smtClean="0"/>
              <a:t> </a:t>
            </a:r>
            <a:r>
              <a:rPr lang="ru-RU" sz="2800" dirty="0" err="1" smtClean="0"/>
              <a:t>шлюзи</a:t>
            </a:r>
            <a:r>
              <a:rPr lang="ru-RU" sz="2800" dirty="0" smtClean="0"/>
              <a:t>, </a:t>
            </a:r>
            <a:r>
              <a:rPr lang="ru-RU" sz="2800" dirty="0" err="1" smtClean="0"/>
              <a:t>каскади</a:t>
            </a:r>
            <a:r>
              <a:rPr lang="ru-RU" sz="2800" dirty="0" smtClean="0"/>
              <a:t>, </a:t>
            </a:r>
            <a:r>
              <a:rPr lang="ru-RU" sz="2800" dirty="0" err="1" smtClean="0"/>
              <a:t>підземну</a:t>
            </a:r>
            <a:r>
              <a:rPr lang="ru-RU" sz="2800" dirty="0" smtClean="0"/>
              <a:t> </a:t>
            </a:r>
            <a:r>
              <a:rPr lang="ru-RU" sz="2800" dirty="0" err="1" smtClean="0"/>
              <a:t>ріку</a:t>
            </a:r>
            <a:r>
              <a:rPr lang="ru-RU" sz="2800" dirty="0" smtClean="0"/>
              <a:t> </a:t>
            </a:r>
            <a:r>
              <a:rPr lang="ru-RU" sz="2800" dirty="0" err="1" smtClean="0"/>
              <a:t>Ахеронт</a:t>
            </a:r>
            <a:r>
              <a:rPr lang="ru-RU" sz="2800" dirty="0" smtClean="0"/>
              <a:t> , </a:t>
            </a:r>
            <a:r>
              <a:rPr lang="ru-RU" sz="2800" dirty="0" err="1" smtClean="0"/>
              <a:t>водограї</a:t>
            </a:r>
            <a:r>
              <a:rPr lang="ru-RU" sz="2800" dirty="0" smtClean="0"/>
              <a:t> </a:t>
            </a:r>
            <a:r>
              <a:rPr lang="ru-RU" sz="2800" dirty="0" err="1" smtClean="0"/>
              <a:t>тощо.Парк</a:t>
            </a:r>
            <a:r>
              <a:rPr lang="ru-RU" sz="2800" dirty="0" smtClean="0"/>
              <a:t> </a:t>
            </a:r>
            <a:r>
              <a:rPr lang="ru-RU" sz="2800" dirty="0" err="1" smtClean="0"/>
              <a:t>прикрашають</a:t>
            </a:r>
            <a:r>
              <a:rPr lang="ru-RU" sz="2800" dirty="0" smtClean="0"/>
              <a:t> </a:t>
            </a:r>
            <a:r>
              <a:rPr lang="ru-RU" sz="2800" dirty="0" err="1" smtClean="0"/>
              <a:t>штучні</a:t>
            </a:r>
            <a:r>
              <a:rPr lang="ru-RU" sz="2800" dirty="0" smtClean="0"/>
              <a:t> </a:t>
            </a:r>
            <a:r>
              <a:rPr lang="ru-RU" sz="2800" dirty="0" err="1" smtClean="0"/>
              <a:t>скелі</a:t>
            </a:r>
            <a:r>
              <a:rPr lang="ru-RU" sz="2800" dirty="0" smtClean="0"/>
              <a:t> , </a:t>
            </a:r>
            <a:r>
              <a:rPr lang="ru-RU" sz="2800" dirty="0" err="1" smtClean="0"/>
              <a:t>гроти</a:t>
            </a:r>
            <a:r>
              <a:rPr lang="ru-RU" sz="2800" dirty="0" smtClean="0"/>
              <a:t>, </a:t>
            </a:r>
            <a:r>
              <a:rPr lang="ru-RU" sz="2800" dirty="0" err="1" smtClean="0"/>
              <a:t>павільйони</a:t>
            </a:r>
            <a:r>
              <a:rPr lang="ru-RU" sz="2800" dirty="0" smtClean="0"/>
              <a:t> (, </a:t>
            </a:r>
            <a:r>
              <a:rPr lang="ru-RU" sz="2800" dirty="0" err="1" smtClean="0"/>
              <a:t>альтанки</a:t>
            </a:r>
            <a:r>
              <a:rPr lang="ru-RU" sz="2800" dirty="0" smtClean="0"/>
              <a:t>, скульптура.</a:t>
            </a:r>
            <a:endParaRPr lang="ru-RU" sz="28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4005064"/>
            <a:ext cx="3528392" cy="266680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5085" y="4005064"/>
            <a:ext cx="3550821" cy="266311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507908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Tm="30372">
        <p14:flash/>
      </p:transition>
    </mc:Choice>
    <mc:Fallback>
      <p:transition spd="slow" advTm="3037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8" y="0"/>
            <a:ext cx="9137092" cy="6903024"/>
          </a:xfrm>
        </p:spPr>
      </p:pic>
    </p:spTree>
    <p:extLst>
      <p:ext uri="{BB962C8B-B14F-4D97-AF65-F5344CB8AC3E}">
        <p14:creationId xmlns:p14="http://schemas.microsoft.com/office/powerpoint/2010/main" val="1209687233"/>
      </p:ext>
    </p:extLst>
  </p:cSld>
  <p:clrMapOvr>
    <a:masterClrMapping/>
  </p:clrMapOvr>
  <p:transition spd="slow" advTm="11498">
    <p:wipe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0.7|0.9|0.9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1.3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2.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1.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|3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.6|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1.1|1.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1.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1.3|0.9|1|1|1|1|1.4|2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3.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1.4|1.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2.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|2.1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54</TotalTime>
  <Words>501</Words>
  <Application>Microsoft Office PowerPoint</Application>
  <PresentationFormat>Экран (4:3)</PresentationFormat>
  <Paragraphs>30</Paragraphs>
  <Slides>17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Тема Office</vt:lpstr>
      <vt:lpstr>Сім чудес України</vt:lpstr>
      <vt:lpstr>Національний історико-архітектурний заповідник «Кам'янець»</vt:lpstr>
      <vt:lpstr>Презентация PowerPoint</vt:lpstr>
      <vt:lpstr>Успенська Києво-Печерська лавра</vt:lpstr>
      <vt:lpstr>Основні пам'ятки і споруди</vt:lpstr>
      <vt:lpstr>Презентация PowerPoint</vt:lpstr>
      <vt:lpstr>Національний дендрологічний парк «Софіївка»</vt:lpstr>
      <vt:lpstr>Презентация PowerPoint</vt:lpstr>
      <vt:lpstr>Презентация PowerPoint</vt:lpstr>
      <vt:lpstr>Собор святої Софії</vt:lpstr>
      <vt:lpstr>Презентация PowerPoint</vt:lpstr>
      <vt:lpstr>Херсонес Таврійський</vt:lpstr>
      <vt:lpstr>Презентация PowerPoint</vt:lpstr>
      <vt:lpstr>Хотинська фортеця</vt:lpstr>
      <vt:lpstr>Презентация PowerPoint</vt:lpstr>
      <vt:lpstr>Хортиця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Сім чудес України</dc:title>
  <dc:creator>настя</dc:creator>
  <cp:lastModifiedBy>настя</cp:lastModifiedBy>
  <cp:revision>6</cp:revision>
  <dcterms:created xsi:type="dcterms:W3CDTF">2015-02-03T17:42:45Z</dcterms:created>
  <dcterms:modified xsi:type="dcterms:W3CDTF">2015-02-03T18:37:08Z</dcterms:modified>
</cp:coreProperties>
</file>