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47F9-1C08-4CC2-AEB2-6E05E4CFF22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A682-B243-4250-8F94-00C3D20CF6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B2C6-3FE6-4DD6-AD81-0C598A47A92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0BB3-8D67-4C0E-9F78-9BA0B7861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0174-87D0-44F7-AF0E-D6AE764FDE2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C238-180B-41D7-B56A-BEEAB5E87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63EC-54A7-412C-87DD-6C5CBE5C6C6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87B7-1475-4D09-9DB2-AA52FD51B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D172-CA15-4582-A21A-61EE0A22B0A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B908-E2F0-4E5A-9964-6A16BE817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DFC6-2077-44A4-924B-1E3AFC4B813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B8AC-25CA-4F8B-AAB0-5ED0F887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6DF3-B97D-49EB-A3B1-53E78E4C904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1270-74B4-4F74-A3BB-6220EBDC8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70A1-02D0-4307-BF25-8F1338EF9B2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E492-FE89-437B-BEE1-94EC574C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976B-1FEB-41A4-9438-DC6D8C715FC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9312-8953-4281-87A9-B99DCCAB1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62F4-4456-45A1-B3A2-18E2E546487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3D49-295F-4132-8173-45A20AE87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29F6-99DA-4114-84C8-2446F86E7AC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CB84-C25F-4D6B-AC5D-E82C29F69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316A-08DC-48F5-8DE6-3412E908F66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6E94-3502-45C7-9ADF-BA978E01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90942-950B-41FF-8783-624C8E9E19F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06457-ECE8-48FF-A4B6-809D995B8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2856"/>
            <a:ext cx="9505056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Модерн в </a:t>
            </a:r>
            <a:r>
              <a:rPr lang="ru-RU" sz="66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</a:t>
            </a:r>
            <a:r>
              <a:rPr lang="uk-UA" sz="66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ітектурі</a:t>
            </a:r>
            <a:endParaRPr lang="ru-RU" sz="66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36912"/>
            <a:ext cx="5048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44522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 </a:t>
            </a:r>
            <a:r>
              <a:rPr lang="uk-UA" sz="3600" i="1" u="sng" dirty="0" smtClean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Анжела Слюсаренко</a:t>
            </a:r>
            <a:endParaRPr lang="ru-RU" sz="3600" i="1" u="sng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вирізнялася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відмовою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характеризувалася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прагненням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одночасно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естетично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функціональних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приділялася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інтер’єру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сходи,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двері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стовпи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балкони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художньо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оброблялися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Архітектори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зверталися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примхливого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декоративізму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орнаментиці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декорацій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розписах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скульптурі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інтер’єрів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фасадів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дом\Desktop\1280px-City.hall.london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968552" cy="356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76256" y="6237312"/>
            <a:ext cx="208823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u="sng" dirty="0"/>
              <a:t>Ратуша, Лондон</a:t>
            </a:r>
          </a:p>
        </p:txBody>
      </p:sp>
      <p:pic>
        <p:nvPicPr>
          <p:cNvPr id="3076" name="Picture 4" descr="C:\Users\дом\Desktop\800px-Townhall_ivano-frankiv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405878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1600" y="6237312"/>
            <a:ext cx="273630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u="sng" dirty="0"/>
              <a:t>Ратуша, </a:t>
            </a:r>
            <a:r>
              <a:rPr lang="ru-RU" sz="2000" b="1" i="1" u="sng" dirty="0" err="1"/>
              <a:t>Станиславів</a:t>
            </a:r>
            <a:endParaRPr lang="ru-RU" sz="2000" b="1" i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r>
              <a:rPr lang="ru-RU" sz="2400" dirty="0" smtClean="0"/>
              <a:t>Одним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архітекторів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 модерн,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бельгієць</a:t>
            </a:r>
            <a:r>
              <a:rPr lang="ru-RU" sz="2400" dirty="0" smtClean="0"/>
              <a:t> В. Орта,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Брюселі</a:t>
            </a:r>
            <a:r>
              <a:rPr lang="ru-RU" sz="2400" dirty="0" smtClean="0"/>
              <a:t> (три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готелі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098" name="Picture 2" descr="C:\Users\дом\Desktop\hotel_solvay__major_town_houses_of_the_architect_victor_horta__brussels__belgium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259029" cy="4320480"/>
          </a:xfrm>
          <a:prstGeom prst="rect">
            <a:avLst/>
          </a:prstGeom>
          <a:noFill/>
        </p:spPr>
      </p:pic>
      <p:pic>
        <p:nvPicPr>
          <p:cNvPr id="4099" name="Picture 3" descr="C:\Users\дом\Desktop\0_a86c_f049a65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3023513" cy="4236095"/>
          </a:xfrm>
          <a:prstGeom prst="rect">
            <a:avLst/>
          </a:prstGeom>
          <a:noFill/>
        </p:spPr>
      </p:pic>
      <p:pic>
        <p:nvPicPr>
          <p:cNvPr id="4100" name="Picture 4" descr="C:\Users\дом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62980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smtClean="0"/>
              <a:t>стилю модерн: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024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нуро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Франція і Бельгія;</a:t>
            </a:r>
          </a:p>
          <a:p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Югендстиль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Німеччина;</a:t>
            </a:r>
          </a:p>
          <a:p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Сецесіон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Австрія;</a:t>
            </a: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Ліберті - Італія.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Будинки у стилі </a:t>
            </a:r>
            <a:r>
              <a:rPr lang="uk-UA" dirty="0" err="1" smtClean="0"/>
              <a:t>“ар</a:t>
            </a:r>
            <a:r>
              <a:rPr lang="uk-UA" dirty="0" smtClean="0"/>
              <a:t> </a:t>
            </a:r>
            <a:r>
              <a:rPr lang="uk-UA" dirty="0" err="1" smtClean="0"/>
              <a:t>нуво”</a:t>
            </a:r>
            <a:endParaRPr lang="ru-RU" dirty="0"/>
          </a:p>
        </p:txBody>
      </p:sp>
      <p:pic>
        <p:nvPicPr>
          <p:cNvPr id="5122" name="Picture 2" descr="C:\Users\дом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456384" cy="2588952"/>
          </a:xfrm>
          <a:prstGeom prst="rect">
            <a:avLst/>
          </a:prstGeom>
          <a:noFill/>
        </p:spPr>
      </p:pic>
      <p:pic>
        <p:nvPicPr>
          <p:cNvPr id="5123" name="Picture 3" descr="C:\Users\дом\Desktop\head_pi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115358" cy="2743572"/>
          </a:xfrm>
          <a:prstGeom prst="rect">
            <a:avLst/>
          </a:prstGeom>
          <a:noFill/>
        </p:spPr>
      </p:pic>
      <p:pic>
        <p:nvPicPr>
          <p:cNvPr id="5124" name="Picture 4" descr="C:\Users\дом\Desktop\b8370063256f29fa1e1dd05c149f9b8c4fd0fd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480526" cy="2668403"/>
          </a:xfrm>
          <a:prstGeom prst="rect">
            <a:avLst/>
          </a:prstGeom>
          <a:noFill/>
        </p:spPr>
      </p:pic>
      <p:pic>
        <p:nvPicPr>
          <p:cNvPr id="5125" name="Picture 5" descr="C:\Users\дом\Desktop\gau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4461285" cy="290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Югендстиль</a:t>
            </a:r>
            <a:endParaRPr lang="ru-RU" dirty="0"/>
          </a:p>
        </p:txBody>
      </p:sp>
      <p:pic>
        <p:nvPicPr>
          <p:cNvPr id="6146" name="Picture 2" descr="C:\Users\дом\Desktop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53436" cy="2232248"/>
          </a:xfrm>
          <a:prstGeom prst="rect">
            <a:avLst/>
          </a:prstGeom>
          <a:noFill/>
        </p:spPr>
      </p:pic>
      <p:pic>
        <p:nvPicPr>
          <p:cNvPr id="6147" name="Picture 3" descr="C:\Users\дом\Desktop\2389637894_fbacb94e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052736"/>
            <a:ext cx="3533549" cy="2664296"/>
          </a:xfrm>
          <a:prstGeom prst="rect">
            <a:avLst/>
          </a:prstGeom>
          <a:noFill/>
        </p:spPr>
      </p:pic>
      <p:pic>
        <p:nvPicPr>
          <p:cNvPr id="6148" name="Picture 4" descr="C:\Users\дом\Desktop\modern-r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1052736"/>
            <a:ext cx="3175000" cy="2667000"/>
          </a:xfrm>
          <a:prstGeom prst="rect">
            <a:avLst/>
          </a:prstGeom>
          <a:noFill/>
        </p:spPr>
      </p:pic>
      <p:pic>
        <p:nvPicPr>
          <p:cNvPr id="6150" name="Picture 6" descr="C:\Users\дом\Desktop\2393017186_b05795cb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474942" cy="2390760"/>
          </a:xfrm>
          <a:prstGeom prst="rect">
            <a:avLst/>
          </a:prstGeom>
          <a:noFill/>
        </p:spPr>
      </p:pic>
      <p:pic>
        <p:nvPicPr>
          <p:cNvPr id="6151" name="Picture 7" descr="C:\Users\дом\Desktop\alberta-modern-r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789040"/>
            <a:ext cx="4392488" cy="293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399593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/>
              <a:t>Сецесіон</a:t>
            </a:r>
            <a:endParaRPr lang="ru-RU" dirty="0"/>
          </a:p>
        </p:txBody>
      </p:sp>
      <p:pic>
        <p:nvPicPr>
          <p:cNvPr id="7170" name="Picture 2" descr="C:\Users\дом\Desktop\429929ba4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8059" cy="3312368"/>
          </a:xfrm>
          <a:prstGeom prst="rect">
            <a:avLst/>
          </a:prstGeom>
          <a:noFill/>
        </p:spPr>
      </p:pic>
      <p:pic>
        <p:nvPicPr>
          <p:cNvPr id="7171" name="Picture 3" descr="C:\Users\дом\Desktop\21031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0988"/>
            <a:ext cx="4716016" cy="3537012"/>
          </a:xfrm>
          <a:prstGeom prst="rect">
            <a:avLst/>
          </a:prstGeom>
          <a:noFill/>
        </p:spPr>
      </p:pic>
      <p:pic>
        <p:nvPicPr>
          <p:cNvPr id="7172" name="Picture 4" descr="C:\Users\дом\Desktop\secession_IMG_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3024336" cy="10129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Ліберті</a:t>
            </a:r>
            <a:endParaRPr lang="ru-RU" dirty="0"/>
          </a:p>
        </p:txBody>
      </p:sp>
      <p:pic>
        <p:nvPicPr>
          <p:cNvPr id="8194" name="Picture 2" descr="C:\Users\дом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17519" cy="3084165"/>
          </a:xfrm>
          <a:prstGeom prst="rect">
            <a:avLst/>
          </a:prstGeom>
          <a:noFill/>
        </p:spPr>
      </p:pic>
      <p:pic>
        <p:nvPicPr>
          <p:cNvPr id="8195" name="Picture 3" descr="C:\Users\дом\Desktop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829116" cy="2868141"/>
          </a:xfrm>
          <a:prstGeom prst="rect">
            <a:avLst/>
          </a:prstGeom>
          <a:noFill/>
        </p:spPr>
      </p:pic>
      <p:pic>
        <p:nvPicPr>
          <p:cNvPr id="8196" name="Picture 4" descr="C:\Users\дом\Desktop\5499453-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462016" cy="2965928"/>
          </a:xfrm>
          <a:prstGeom prst="rect">
            <a:avLst/>
          </a:prstGeom>
          <a:noFill/>
        </p:spPr>
      </p:pic>
      <p:pic>
        <p:nvPicPr>
          <p:cNvPr id="8197" name="Picture 5" descr="C:\Users\дом\Desktop\41136164_123727806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4941168"/>
            <a:ext cx="4445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/>
              <a:t>Український архітектурний </a:t>
            </a:r>
            <a:r>
              <a:rPr lang="uk-UA" dirty="0" smtClean="0"/>
              <a:t>модерн (УАМ)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9218" name="Picture 2" descr="C:\Users\дом\Desktop\1280px-Полтавський_краєзнавчий_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727490" cy="27956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86916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Полтавського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земства, 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1903 </a:t>
            </a:r>
            <a:r>
              <a:rPr lang="ru-RU" i="1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рік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, проект Василя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Кричевського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. Перший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будинок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збудований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у новому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українському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стилі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що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згодом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отримає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назву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Український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архітектурний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модерн.</a:t>
            </a:r>
          </a:p>
        </p:txBody>
      </p:sp>
      <p:pic>
        <p:nvPicPr>
          <p:cNvPr id="9220" name="Picture 4" descr="C:\Users\дом\Desktop\Клініка_Солець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1700808"/>
            <a:ext cx="4176464" cy="3243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515719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Колишня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клініка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Солецького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архітектурі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використовувалися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гуцульські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закопанські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архітектор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i="1" dirty="0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Лушпинський</a:t>
            </a:r>
            <a:endParaRPr lang="ru-RU" i="1" dirty="0">
              <a:solidFill>
                <a:schemeClr val="bg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одерн в архітектурі">
  <a:themeElements>
    <a:clrScheme name="Інше 2">
      <a:dk1>
        <a:srgbClr val="FFFFFF"/>
      </a:dk1>
      <a:lt1>
        <a:srgbClr val="121429"/>
      </a:lt1>
      <a:dk2>
        <a:srgbClr val="121429"/>
      </a:dk2>
      <a:lt2>
        <a:srgbClr val="121429"/>
      </a:lt2>
      <a:accent1>
        <a:srgbClr val="629DD1"/>
      </a:accent1>
      <a:accent2>
        <a:srgbClr val="297FD5"/>
      </a:accent2>
      <a:accent3>
        <a:srgbClr val="7F8FA9"/>
      </a:accent3>
      <a:accent4>
        <a:srgbClr val="121429"/>
      </a:accent4>
      <a:accent5>
        <a:srgbClr val="5AA2AE"/>
      </a:accent5>
      <a:accent6>
        <a:srgbClr val="9D90A0"/>
      </a:accent6>
      <a:hlink>
        <a:srgbClr val="FF0000"/>
      </a:hlink>
      <a:folHlink>
        <a:srgbClr val="3EBBF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Модерн в архітектурі</Template>
  <TotalTime>78</TotalTime>
  <Words>188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Модерн в архітектурі</vt:lpstr>
      <vt:lpstr>Модерн в архітектурі</vt:lpstr>
      <vt:lpstr>Слайд 2</vt:lpstr>
      <vt:lpstr>Одним із перших архітекторів, котрі працювали в стилі модерн, був бельгієць В. Орта, що побудував чотири будівлі в Брюселі (три з них нині готелі).</vt:lpstr>
      <vt:lpstr>У різних країнах використовують різні назви стилю модерн:</vt:lpstr>
      <vt:lpstr>Будинки у стилі “ар нуво”</vt:lpstr>
      <vt:lpstr>Югендстиль</vt:lpstr>
      <vt:lpstr>Сецесіон</vt:lpstr>
      <vt:lpstr>Ліберті</vt:lpstr>
      <vt:lpstr>Український архітектурний модерн (УАМ)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 в архітектурі</dc:title>
  <dc:creator>дом</dc:creator>
  <cp:lastModifiedBy>дом</cp:lastModifiedBy>
  <cp:revision>8</cp:revision>
  <dcterms:created xsi:type="dcterms:W3CDTF">2015-01-27T14:22:10Z</dcterms:created>
  <dcterms:modified xsi:type="dcterms:W3CDTF">2015-01-27T15:40:43Z</dcterms:modified>
</cp:coreProperties>
</file>