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DA79-238A-4C06-A52A-30B767F1C454}" type="datetimeFigureOut">
              <a:rPr lang="uk-UA" smtClean="0"/>
              <a:t>14.05.2013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142D-59B3-44E1-A07C-543AC5E5112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DA79-238A-4C06-A52A-30B767F1C454}" type="datetimeFigureOut">
              <a:rPr lang="uk-UA" smtClean="0"/>
              <a:t>14.05.2013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142D-59B3-44E1-A07C-543AC5E5112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DA79-238A-4C06-A52A-30B767F1C454}" type="datetimeFigureOut">
              <a:rPr lang="uk-UA" smtClean="0"/>
              <a:t>14.05.2013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142D-59B3-44E1-A07C-543AC5E51129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DA79-238A-4C06-A52A-30B767F1C454}" type="datetimeFigureOut">
              <a:rPr lang="uk-UA" smtClean="0"/>
              <a:t>14.05.2013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142D-59B3-44E1-A07C-543AC5E51129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DA79-238A-4C06-A52A-30B767F1C454}" type="datetimeFigureOut">
              <a:rPr lang="uk-UA" smtClean="0"/>
              <a:t>14.05.2013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142D-59B3-44E1-A07C-543AC5E5112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DA79-238A-4C06-A52A-30B767F1C454}" type="datetimeFigureOut">
              <a:rPr lang="uk-UA" smtClean="0"/>
              <a:t>14.05.2013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142D-59B3-44E1-A07C-543AC5E51129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DA79-238A-4C06-A52A-30B767F1C454}" type="datetimeFigureOut">
              <a:rPr lang="uk-UA" smtClean="0"/>
              <a:t>14.05.2013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142D-59B3-44E1-A07C-543AC5E5112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DA79-238A-4C06-A52A-30B767F1C454}" type="datetimeFigureOut">
              <a:rPr lang="uk-UA" smtClean="0"/>
              <a:t>14.05.2013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142D-59B3-44E1-A07C-543AC5E5112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DA79-238A-4C06-A52A-30B767F1C454}" type="datetimeFigureOut">
              <a:rPr lang="uk-UA" smtClean="0"/>
              <a:t>14.05.2013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142D-59B3-44E1-A07C-543AC5E5112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DA79-238A-4C06-A52A-30B767F1C454}" type="datetimeFigureOut">
              <a:rPr lang="uk-UA" smtClean="0"/>
              <a:t>14.05.2013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142D-59B3-44E1-A07C-543AC5E51129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DA79-238A-4C06-A52A-30B767F1C454}" type="datetimeFigureOut">
              <a:rPr lang="uk-UA" smtClean="0"/>
              <a:t>14.05.2013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142D-59B3-44E1-A07C-543AC5E51129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F7BDA79-238A-4C06-A52A-30B767F1C454}" type="datetimeFigureOut">
              <a:rPr lang="uk-UA" smtClean="0"/>
              <a:t>14.05.2013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65C142D-59B3-44E1-A07C-543AC5E51129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27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utorialwiz.com/tutorials/animated_fire/images/fina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7175351" cy="2513247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uk-UA" sz="8800" b="1" dirty="0" err="1" smtClean="0"/>
              <a:t>Пожежа-</a:t>
            </a:r>
            <a:r>
              <a:rPr lang="uk-UA" sz="8800" b="1" dirty="0" smtClean="0"/>
              <a:t> біда для всіх!</a:t>
            </a:r>
            <a:endParaRPr lang="uk-UA" sz="8800" b="1" dirty="0"/>
          </a:p>
        </p:txBody>
      </p:sp>
    </p:spTree>
    <p:extLst>
      <p:ext uri="{BB962C8B-B14F-4D97-AF65-F5344CB8AC3E}">
        <p14:creationId xmlns:p14="http://schemas.microsoft.com/office/powerpoint/2010/main" val="354933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5373216"/>
            <a:ext cx="5644149" cy="12575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4000" dirty="0" smtClean="0">
                <a:solidFill>
                  <a:srgbClr val="FF0000"/>
                </a:solidFill>
              </a:rPr>
              <a:t>Необережне поводження з газом.</a:t>
            </a:r>
            <a:endParaRPr lang="uk-UA" sz="40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 Причина</a:t>
            </a:r>
            <a:endParaRPr lang="uk-UA" dirty="0"/>
          </a:p>
        </p:txBody>
      </p:sp>
      <p:pic>
        <p:nvPicPr>
          <p:cNvPr id="8194" name="Picture 2" descr="http://goloskarpat.info/uploads/images/00/00/01/2012/11/20/482ee005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08689"/>
            <a:ext cx="4303471" cy="430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377486"/>
            <a:ext cx="3317676" cy="385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574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35696" y="5445224"/>
            <a:ext cx="4996077" cy="12575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solidFill>
                  <a:srgbClr val="FF0000"/>
                </a:solidFill>
              </a:rPr>
              <a:t>Пустощі дітей з вогнем , ігри з запаленими предметами.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Autofit/>
          </a:bodyPr>
          <a:lstStyle/>
          <a:p>
            <a:r>
              <a:rPr lang="uk-UA" sz="5400" dirty="0" smtClean="0"/>
              <a:t>4 Причина</a:t>
            </a:r>
            <a:endParaRPr lang="uk-UA" sz="54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052736"/>
            <a:ext cx="36861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http://4.bp.blogspot.com/-pgMISd-iiEY/Tb32BcLb3iI/AAAAAAAAAbM/N6pZPOwBjuo/s1600/Fire_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223224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4.bp.blogspot.com/-pgMISd-iiEY/Tb32BcLb3iI/AAAAAAAAAbM/N6pZPOwBjuo/s1600/Fire_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2639379"/>
            <a:ext cx="2517811" cy="251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2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75660" y="5733256"/>
            <a:ext cx="4996077" cy="8255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3200" dirty="0" smtClean="0">
                <a:solidFill>
                  <a:srgbClr val="FF0000"/>
                </a:solidFill>
              </a:rPr>
              <a:t>Неполагоджена електрика.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uk-UA" sz="5400" dirty="0" smtClean="0"/>
              <a:t>5 Причина</a:t>
            </a:r>
            <a:endParaRPr lang="uk-UA" sz="54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08720"/>
            <a:ext cx="39798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 descr="http://4.bp.blogspot.com/-pgMISd-iiEY/Tb32BcLb3iI/AAAAAAAAAbM/N6pZPOwBjuo/s1600/Fire_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244827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4.bp.blogspot.com/-pgMISd-iiEY/Tb32BcLb3iI/AAAAAAAAAbM/N6pZPOwBjuo/s1600/Fire_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3156620"/>
            <a:ext cx="2366647" cy="236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33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5301208"/>
            <a:ext cx="5860173" cy="13295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solidFill>
                  <a:srgbClr val="FF0000"/>
                </a:solidFill>
              </a:rPr>
              <a:t>Не залишайте електроприлади без догляду.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0432"/>
          </a:xfrm>
        </p:spPr>
        <p:txBody>
          <a:bodyPr>
            <a:normAutofit/>
          </a:bodyPr>
          <a:lstStyle/>
          <a:p>
            <a:r>
              <a:rPr lang="uk-UA" sz="4800" dirty="0" smtClean="0"/>
              <a:t>6 Причина</a:t>
            </a:r>
            <a:endParaRPr lang="uk-UA" sz="4800" dirty="0"/>
          </a:p>
        </p:txBody>
      </p:sp>
      <p:pic>
        <p:nvPicPr>
          <p:cNvPr id="9218" name="Picture 2" descr="http://ehow.in.ua/uploads/img/6/2/6226aafb15aa09938ce70281729e8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291632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41276"/>
            <a:ext cx="35163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664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5733256"/>
            <a:ext cx="4752528" cy="4655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err="1" smtClean="0">
                <a:solidFill>
                  <a:srgbClr val="FF0000"/>
                </a:solidFill>
              </a:rPr>
              <a:t>Використання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сірників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під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час </a:t>
            </a:r>
            <a:r>
              <a:rPr lang="ru-RU" sz="3200" dirty="0" err="1" smtClean="0">
                <a:solidFill>
                  <a:srgbClr val="FF0000"/>
                </a:solidFill>
              </a:rPr>
              <a:t>гри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7 причина</a:t>
            </a:r>
            <a:endParaRPr lang="uk-UA" dirty="0"/>
          </a:p>
        </p:txBody>
      </p:sp>
      <p:pic>
        <p:nvPicPr>
          <p:cNvPr id="10242" name="Picture 2" descr="http://24tv.ua/resources/photos/news/300_DIR/201305/335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281988"/>
            <a:ext cx="2987824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doshkillya.ostriv.in.ua/images/publications/4/11377/13330428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58864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3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6142" y="3208575"/>
            <a:ext cx="8229600" cy="1252728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Пожежники – наші захисники!</a:t>
            </a:r>
            <a:endParaRPr lang="uk-UA" sz="48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://www.viche.lutsk.ua/media/pages/5/5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2304256" cy="3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zz.te.ua/wp-content/uploads/2012/04/MG_1517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149" y="435250"/>
            <a:ext cx="356439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ukrinform.ua/files/news/ukr/images/661/806/middle_518dc0ced1d51b9426775bada82fc0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545" y="150099"/>
            <a:ext cx="2831455" cy="301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doba.te.ua/wp-content/uploads/2012/06/3-300x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9309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svit24.net/images/stories/articles/2012/Events/04-2012/pojeja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962" y="4293096"/>
            <a:ext cx="2591047" cy="186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4.bp.blogspot.com/-pgMISd-iiEY/Tb32BcLb3iI/AAAAAAAAAbM/N6pZPOwBjuo/s1600/Fire_animatio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300" y="4618458"/>
            <a:ext cx="2894852" cy="210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 descr="http://school.xvatit.com/images/thumb/d/de/%D0%9F%D0%BE%D0%B6%D0%B5%D0%B6%D0%B0.jpg/360px-%D0%9F%D0%BE%D0%B6%D0%B5%D0%B6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084168" cy="446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69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7" cy="4896544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Якщо</a:t>
            </a:r>
            <a:r>
              <a:rPr lang="ru-RU" dirty="0"/>
              <a:t> на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горить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/>
              <a:t>на вас </a:t>
            </a:r>
            <a:r>
              <a:rPr lang="ru-RU" dirty="0" err="1"/>
              <a:t>горить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не </a:t>
            </a:r>
            <a:r>
              <a:rPr lang="ru-RU" dirty="0" err="1"/>
              <a:t>намагайтеся</a:t>
            </a:r>
            <a:r>
              <a:rPr lang="ru-RU" dirty="0"/>
              <a:t> </a:t>
            </a:r>
            <a:r>
              <a:rPr lang="ru-RU" dirty="0" err="1"/>
              <a:t>бігти</a:t>
            </a:r>
            <a:r>
              <a:rPr lang="ru-RU" dirty="0"/>
              <a:t>, </a:t>
            </a:r>
            <a:r>
              <a:rPr lang="ru-RU" dirty="0" err="1"/>
              <a:t>вогонь</a:t>
            </a:r>
            <a:r>
              <a:rPr lang="ru-RU" dirty="0"/>
              <a:t> буде </a:t>
            </a:r>
            <a:r>
              <a:rPr lang="ru-RU" dirty="0" err="1"/>
              <a:t>розгоратися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сильніше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/>
              <a:t>якнайшвидше</a:t>
            </a:r>
            <a:r>
              <a:rPr lang="ru-RU" dirty="0"/>
              <a:t> </a:t>
            </a:r>
            <a:r>
              <a:rPr lang="ru-RU" dirty="0" err="1"/>
              <a:t>скинути</a:t>
            </a:r>
            <a:r>
              <a:rPr lang="ru-RU" dirty="0"/>
              <a:t> </a:t>
            </a:r>
            <a:r>
              <a:rPr lang="ru-RU" dirty="0" err="1"/>
              <a:t>палаючу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, </a:t>
            </a:r>
            <a:r>
              <a:rPr lang="ru-RU" dirty="0" err="1"/>
              <a:t>постаратися</a:t>
            </a:r>
            <a:r>
              <a:rPr lang="ru-RU" dirty="0"/>
              <a:t> </a:t>
            </a:r>
            <a:r>
              <a:rPr lang="ru-RU" dirty="0" err="1"/>
              <a:t>збити</a:t>
            </a:r>
            <a:r>
              <a:rPr lang="ru-RU" dirty="0"/>
              <a:t> </a:t>
            </a:r>
            <a:r>
              <a:rPr lang="ru-RU" dirty="0" err="1"/>
              <a:t>полум</a:t>
            </a:r>
            <a:r>
              <a:rPr lang="ru-RU" dirty="0"/>
              <a:t>—я – падайте на землю і </a:t>
            </a:r>
            <a:r>
              <a:rPr lang="ru-RU" dirty="0" err="1"/>
              <a:t>катайтеся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є </a:t>
            </a:r>
            <a:r>
              <a:rPr lang="ru-RU" dirty="0" err="1"/>
              <a:t>калюжа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сніжний</a:t>
            </a:r>
            <a:r>
              <a:rPr lang="ru-RU" dirty="0"/>
              <a:t> замет – падайте в них.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перебуваєте</a:t>
            </a:r>
            <a:r>
              <a:rPr lang="ru-RU" dirty="0"/>
              <a:t> в </a:t>
            </a:r>
            <a:r>
              <a:rPr lang="ru-RU" dirty="0" err="1"/>
              <a:t>приміщенні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накинути</a:t>
            </a:r>
            <a:r>
              <a:rPr lang="ru-RU" dirty="0"/>
              <a:t> на себе </a:t>
            </a:r>
            <a:r>
              <a:rPr lang="ru-RU" dirty="0" err="1"/>
              <a:t>якусь</a:t>
            </a:r>
            <a:r>
              <a:rPr lang="ru-RU" dirty="0"/>
              <a:t> </a:t>
            </a:r>
            <a:r>
              <a:rPr lang="ru-RU" dirty="0" err="1"/>
              <a:t>щільну</a:t>
            </a:r>
            <a:r>
              <a:rPr lang="ru-RU" dirty="0"/>
              <a:t> тканину (</a:t>
            </a:r>
            <a:r>
              <a:rPr lang="ru-RU" dirty="0" err="1"/>
              <a:t>ковдра</a:t>
            </a:r>
            <a:r>
              <a:rPr lang="ru-RU" dirty="0"/>
              <a:t>, </a:t>
            </a:r>
            <a:r>
              <a:rPr lang="ru-RU" dirty="0" err="1"/>
              <a:t>покривало</a:t>
            </a:r>
            <a:r>
              <a:rPr lang="ru-RU" dirty="0"/>
              <a:t>, пальто),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залишайте</a:t>
            </a:r>
            <a:r>
              <a:rPr lang="ru-RU" dirty="0"/>
              <a:t> </a:t>
            </a:r>
            <a:r>
              <a:rPr lang="ru-RU" dirty="0" err="1"/>
              <a:t>відкритою</a:t>
            </a:r>
            <a:r>
              <a:rPr lang="ru-RU" dirty="0"/>
              <a:t> голову,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задихнутися</a:t>
            </a:r>
            <a:r>
              <a:rPr lang="ru-RU" dirty="0"/>
              <a:t> </a:t>
            </a:r>
            <a:r>
              <a:rPr lang="ru-RU" dirty="0" err="1"/>
              <a:t>димом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-До </a:t>
            </a:r>
            <a:r>
              <a:rPr lang="ru-RU" dirty="0" err="1"/>
              <a:t>приїзду</a:t>
            </a:r>
            <a:r>
              <a:rPr lang="ru-RU" dirty="0"/>
              <a:t> </a:t>
            </a:r>
            <a:r>
              <a:rPr lang="ru-RU" dirty="0" err="1"/>
              <a:t>лікарів</a:t>
            </a:r>
            <a:r>
              <a:rPr lang="ru-RU" dirty="0"/>
              <a:t> не </a:t>
            </a:r>
            <a:r>
              <a:rPr lang="ru-RU" dirty="0" err="1"/>
              <a:t>знімайте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 з </a:t>
            </a:r>
            <a:r>
              <a:rPr lang="ru-RU" dirty="0" err="1"/>
              <a:t>обпалених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!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Основні</a:t>
            </a:r>
            <a:r>
              <a:rPr lang="ru-RU" b="1" dirty="0"/>
              <a:t> правила </a:t>
            </a:r>
            <a:r>
              <a:rPr lang="ru-RU" b="1" dirty="0" err="1"/>
              <a:t>поведінки</a:t>
            </a:r>
            <a:r>
              <a:rPr lang="ru-RU" b="1" dirty="0"/>
              <a:t> при </a:t>
            </a:r>
            <a:r>
              <a:rPr lang="ru-RU" b="1" dirty="0" err="1"/>
              <a:t>пожежі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5231145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556792"/>
            <a:ext cx="7668840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sz="2800" dirty="0" err="1" smtClean="0"/>
              <a:t>-Прикладіть</a:t>
            </a:r>
            <a:r>
              <a:rPr lang="uk-UA" sz="2800" dirty="0" smtClean="0"/>
              <a:t> </a:t>
            </a:r>
            <a:r>
              <a:rPr lang="uk-UA" sz="2800" dirty="0"/>
              <a:t>до місця опіку вологу і холодну тканину, добре, якщо </a:t>
            </a:r>
            <a:r>
              <a:rPr lang="uk-UA" sz="2800" dirty="0" smtClean="0"/>
              <a:t>є стерильний </a:t>
            </a:r>
            <a:r>
              <a:rPr lang="uk-UA" sz="2800" dirty="0"/>
              <a:t>бинт, серветки (зазвичай вони є в аптечках у водіїв), можна змочувати уражену ділянку холодною водою.</a:t>
            </a:r>
          </a:p>
          <a:p>
            <a:pPr marL="0" indent="0">
              <a:buNone/>
            </a:pPr>
            <a:r>
              <a:rPr lang="uk-UA" sz="2800" dirty="0" err="1" smtClean="0"/>
              <a:t>-Не</a:t>
            </a:r>
            <a:r>
              <a:rPr lang="uk-UA" sz="2800" dirty="0" smtClean="0"/>
              <a:t> </a:t>
            </a:r>
            <a:r>
              <a:rPr lang="uk-UA" sz="2800" dirty="0"/>
              <a:t>віддирайте одяг від уражених ділянок, не змащуйте опік маслами і мазями, чекайте приїзду швидкої допомоги.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uk-UA" dirty="0"/>
              <a:t>Перша допомога при опіках.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65797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-Не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розводити</a:t>
            </a:r>
            <a:r>
              <a:rPr lang="ru-RU" dirty="0"/>
              <a:t> </a:t>
            </a:r>
            <a:r>
              <a:rPr lang="ru-RU" dirty="0" err="1"/>
              <a:t>багаття</a:t>
            </a:r>
            <a:r>
              <a:rPr lang="ru-RU" dirty="0"/>
              <a:t> в жарку, </a:t>
            </a:r>
            <a:r>
              <a:rPr lang="ru-RU" dirty="0" err="1"/>
              <a:t>суху</a:t>
            </a:r>
            <a:r>
              <a:rPr lang="ru-RU" dirty="0"/>
              <a:t>, </a:t>
            </a:r>
            <a:r>
              <a:rPr lang="ru-RU" dirty="0" err="1"/>
              <a:t>вітряну</a:t>
            </a:r>
            <a:r>
              <a:rPr lang="ru-RU" dirty="0"/>
              <a:t> погоду.</a:t>
            </a:r>
          </a:p>
          <a:p>
            <a:pPr marL="0" indent="0">
              <a:buNone/>
            </a:pPr>
            <a:r>
              <a:rPr lang="ru-RU" dirty="0" err="1"/>
              <a:t>Розпалювати</a:t>
            </a:r>
            <a:r>
              <a:rPr lang="ru-RU" dirty="0"/>
              <a:t> </a:t>
            </a:r>
            <a:r>
              <a:rPr lang="ru-RU" dirty="0" err="1"/>
              <a:t>багаття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у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призначених</a:t>
            </a:r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smtClean="0"/>
              <a:t>-</a:t>
            </a:r>
            <a:r>
              <a:rPr lang="ru-RU" dirty="0" smtClean="0"/>
              <a:t>Не </a:t>
            </a:r>
            <a:r>
              <a:rPr lang="ru-RU" dirty="0" err="1"/>
              <a:t>бажано</a:t>
            </a:r>
            <a:r>
              <a:rPr lang="ru-RU" dirty="0"/>
              <a:t> </a:t>
            </a:r>
            <a:r>
              <a:rPr lang="ru-RU" dirty="0" err="1"/>
              <a:t>розводити</a:t>
            </a:r>
            <a:r>
              <a:rPr lang="ru-RU" dirty="0"/>
              <a:t> </a:t>
            </a:r>
            <a:r>
              <a:rPr lang="ru-RU" dirty="0" err="1"/>
              <a:t>багаття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 з деревами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небезпечно</a:t>
            </a:r>
            <a:r>
              <a:rPr lang="ru-RU" dirty="0"/>
              <a:t> і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загибелі</a:t>
            </a:r>
            <a:r>
              <a:rPr lang="ru-RU" dirty="0"/>
              <a:t> дерев.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лісі</a:t>
            </a:r>
            <a:r>
              <a:rPr lang="ru-RU" dirty="0"/>
              <a:t> </a:t>
            </a:r>
            <a:r>
              <a:rPr lang="ru-RU" dirty="0" err="1"/>
              <a:t>почалася</a:t>
            </a:r>
            <a:r>
              <a:rPr lang="ru-RU" dirty="0"/>
              <a:t> </a:t>
            </a:r>
            <a:r>
              <a:rPr lang="ru-RU" dirty="0" err="1"/>
              <a:t>пожежа</a:t>
            </a:r>
            <a:r>
              <a:rPr lang="ru-RU" dirty="0"/>
              <a:t>, головне – не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вогню</a:t>
            </a:r>
            <a:r>
              <a:rPr lang="ru-RU" dirty="0"/>
              <a:t> </a:t>
            </a:r>
            <a:r>
              <a:rPr lang="ru-RU" dirty="0" err="1"/>
              <a:t>поширитися</a:t>
            </a:r>
            <a:r>
              <a:rPr lang="ru-RU" dirty="0"/>
              <a:t>. </a:t>
            </a:r>
            <a:r>
              <a:rPr lang="ru-RU" dirty="0" smtClean="0"/>
              <a:t>-У </a:t>
            </a:r>
            <a:r>
              <a:rPr lang="ru-RU" dirty="0" err="1"/>
              <a:t>разі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згасити</a:t>
            </a:r>
            <a:r>
              <a:rPr lang="ru-RU" dirty="0"/>
              <a:t> </a:t>
            </a:r>
            <a:r>
              <a:rPr lang="ru-RU" dirty="0" err="1"/>
              <a:t>вогонь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силами не </a:t>
            </a:r>
            <a:r>
              <a:rPr lang="ru-RU" dirty="0" err="1"/>
              <a:t>виходить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терміново</a:t>
            </a:r>
            <a:r>
              <a:rPr lang="ru-RU" dirty="0"/>
              <a:t> </a:t>
            </a:r>
            <a:r>
              <a:rPr lang="ru-RU" dirty="0" err="1"/>
              <a:t>повідомити</a:t>
            </a:r>
            <a:r>
              <a:rPr lang="ru-RU" dirty="0"/>
              <a:t> про </a:t>
            </a:r>
            <a:r>
              <a:rPr lang="ru-RU" dirty="0" err="1"/>
              <a:t>пожежу</a:t>
            </a:r>
            <a:r>
              <a:rPr lang="ru-RU" dirty="0"/>
              <a:t> в </a:t>
            </a:r>
            <a:r>
              <a:rPr lang="ru-RU" dirty="0" err="1"/>
              <a:t>пожежну</a:t>
            </a:r>
            <a:r>
              <a:rPr lang="ru-RU" dirty="0"/>
              <a:t> службу за номером «01».</a:t>
            </a:r>
          </a:p>
          <a:p>
            <a:pPr marL="0" indent="0">
              <a:buNone/>
            </a:pPr>
            <a:r>
              <a:rPr lang="ru-RU" dirty="0" smtClean="0"/>
              <a:t>-При </a:t>
            </a:r>
            <a:r>
              <a:rPr lang="ru-RU" dirty="0" err="1"/>
              <a:t>гасінні</a:t>
            </a:r>
            <a:r>
              <a:rPr lang="ru-RU" dirty="0"/>
              <a:t> </a:t>
            </a:r>
            <a:r>
              <a:rPr lang="ru-RU" dirty="0" err="1"/>
              <a:t>загорянь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силами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води, </a:t>
            </a:r>
            <a:r>
              <a:rPr lang="ru-RU" dirty="0" err="1"/>
              <a:t>спосіб</a:t>
            </a:r>
            <a:r>
              <a:rPr lang="ru-RU" dirty="0"/>
              <a:t> «</a:t>
            </a:r>
            <a:r>
              <a:rPr lang="ru-RU" dirty="0" err="1"/>
              <a:t>захлестиванія</a:t>
            </a:r>
            <a:r>
              <a:rPr lang="ru-RU" dirty="0"/>
              <a:t> </a:t>
            </a:r>
            <a:r>
              <a:rPr lang="ru-RU" dirty="0" err="1"/>
              <a:t>вогню</a:t>
            </a:r>
            <a:r>
              <a:rPr lang="ru-RU" dirty="0"/>
              <a:t> по </a:t>
            </a:r>
            <a:r>
              <a:rPr lang="ru-RU" dirty="0" err="1"/>
              <a:t>кромці</a:t>
            </a:r>
            <a:r>
              <a:rPr lang="ru-RU" dirty="0"/>
              <a:t> </a:t>
            </a:r>
            <a:r>
              <a:rPr lang="ru-RU" dirty="0" err="1"/>
              <a:t>пожежі</a:t>
            </a:r>
            <a:r>
              <a:rPr lang="ru-RU" dirty="0"/>
              <a:t>»,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підійдуть</a:t>
            </a:r>
            <a:r>
              <a:rPr lang="ru-RU" dirty="0"/>
              <a:t> </a:t>
            </a:r>
            <a:r>
              <a:rPr lang="ru-RU" dirty="0" err="1"/>
              <a:t>зелені</a:t>
            </a:r>
            <a:r>
              <a:rPr lang="ru-RU" dirty="0"/>
              <a:t> </a:t>
            </a:r>
            <a:r>
              <a:rPr lang="ru-RU" dirty="0" err="1"/>
              <a:t>гілки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засипати</a:t>
            </a:r>
            <a:r>
              <a:rPr lang="ru-RU" dirty="0"/>
              <a:t> </a:t>
            </a:r>
            <a:r>
              <a:rPr lang="ru-RU" dirty="0" err="1"/>
              <a:t>крайку</a:t>
            </a:r>
            <a:r>
              <a:rPr lang="ru-RU" dirty="0"/>
              <a:t> </a:t>
            </a:r>
            <a:r>
              <a:rPr lang="ru-RU" dirty="0" err="1"/>
              <a:t>пожежі</a:t>
            </a:r>
            <a:r>
              <a:rPr lang="ru-RU" dirty="0"/>
              <a:t> грунтом, для </a:t>
            </a:r>
            <a:r>
              <a:rPr lang="ru-RU" dirty="0" err="1"/>
              <a:t>перекриття</a:t>
            </a:r>
            <a:r>
              <a:rPr lang="ru-RU" dirty="0"/>
              <a:t> доступу </a:t>
            </a:r>
            <a:r>
              <a:rPr lang="ru-RU" dirty="0" err="1"/>
              <a:t>повітря</a:t>
            </a:r>
            <a:r>
              <a:rPr lang="ru-RU" dirty="0"/>
              <a:t> і </a:t>
            </a:r>
            <a:r>
              <a:rPr lang="ru-RU" dirty="0" err="1"/>
              <a:t>охолодження</a:t>
            </a:r>
            <a:r>
              <a:rPr lang="ru-RU" dirty="0"/>
              <a:t> </a:t>
            </a:r>
            <a:r>
              <a:rPr lang="ru-RU" dirty="0" err="1"/>
              <a:t>палаючих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Правила </a:t>
            </a:r>
            <a:r>
              <a:rPr lang="ru-RU" dirty="0" err="1"/>
              <a:t>пожежної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в </a:t>
            </a:r>
            <a:r>
              <a:rPr lang="ru-RU" dirty="0" err="1"/>
              <a:t>лісі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88648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996952"/>
            <a:ext cx="8424935" cy="31292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err="1" smtClean="0">
                <a:solidFill>
                  <a:srgbClr val="FF0000"/>
                </a:solidFill>
              </a:rPr>
              <a:t>Пожежа</a:t>
            </a:r>
            <a:r>
              <a:rPr lang="ru-RU" sz="4000" b="1" dirty="0" smtClean="0">
                <a:solidFill>
                  <a:srgbClr val="FF0000"/>
                </a:solidFill>
              </a:rPr>
              <a:t> —</a:t>
            </a:r>
            <a:r>
              <a:rPr lang="ru-RU" sz="4000" b="1" dirty="0" err="1" smtClean="0">
                <a:solidFill>
                  <a:srgbClr val="FF0000"/>
                </a:solidFill>
              </a:rPr>
              <a:t>процес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знищування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або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пошкоджування</a:t>
            </a:r>
            <a:r>
              <a:rPr lang="ru-RU" sz="4000" b="1" dirty="0">
                <a:solidFill>
                  <a:srgbClr val="FF0000"/>
                </a:solidFill>
              </a:rPr>
              <a:t> вогнем майна, </a:t>
            </a:r>
            <a:r>
              <a:rPr lang="ru-RU" sz="4000" b="1" dirty="0" err="1">
                <a:solidFill>
                  <a:srgbClr val="FF0000"/>
                </a:solidFill>
              </a:rPr>
              <a:t>під</a:t>
            </a:r>
            <a:r>
              <a:rPr lang="ru-RU" sz="4000" b="1" dirty="0">
                <a:solidFill>
                  <a:srgbClr val="FF0000"/>
                </a:solidFill>
              </a:rPr>
              <a:t> час </a:t>
            </a:r>
            <a:r>
              <a:rPr lang="ru-RU" sz="4000" b="1" dirty="0" err="1">
                <a:solidFill>
                  <a:srgbClr val="FF0000"/>
                </a:solidFill>
              </a:rPr>
              <a:t>якого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виникають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чинники</a:t>
            </a:r>
            <a:r>
              <a:rPr lang="ru-RU" sz="4000" b="1" dirty="0">
                <a:solidFill>
                  <a:srgbClr val="FF0000"/>
                </a:solidFill>
              </a:rPr>
              <a:t>, </a:t>
            </a:r>
            <a:r>
              <a:rPr lang="ru-RU" sz="4000" b="1" dirty="0" err="1">
                <a:solidFill>
                  <a:srgbClr val="FF0000"/>
                </a:solidFill>
              </a:rPr>
              <a:t>небезпечні</a:t>
            </a:r>
            <a:r>
              <a:rPr lang="ru-RU" sz="4000" b="1" dirty="0">
                <a:solidFill>
                  <a:srgbClr val="FF0000"/>
                </a:solidFill>
              </a:rPr>
              <a:t> для </a:t>
            </a:r>
            <a:r>
              <a:rPr lang="ru-RU" sz="4000" b="1" dirty="0" err="1">
                <a:solidFill>
                  <a:srgbClr val="FF0000"/>
                </a:solidFill>
              </a:rPr>
              <a:t>живих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істот</a:t>
            </a:r>
            <a:r>
              <a:rPr lang="ru-RU" sz="4000" b="1" dirty="0">
                <a:solidFill>
                  <a:srgbClr val="FF0000"/>
                </a:solidFill>
              </a:rPr>
              <a:t> і </a:t>
            </a:r>
            <a:r>
              <a:rPr lang="ru-RU" sz="4000" b="1" dirty="0" err="1">
                <a:solidFill>
                  <a:srgbClr val="FF0000"/>
                </a:solidFill>
              </a:rPr>
              <a:t>довкілля</a:t>
            </a:r>
            <a:r>
              <a:rPr lang="ru-RU" sz="4000" b="1" dirty="0">
                <a:solidFill>
                  <a:srgbClr val="FF0000"/>
                </a:solidFill>
              </a:rPr>
              <a:t>. </a:t>
            </a:r>
            <a:endParaRPr lang="uk-UA" sz="40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botinok.co.il/sites/default/files/images/2283ffa74800e2cc6792d64001ea9bcc_6889-image_big_3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279404" cy="287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g.tyzhden.ua/Content/PhotoAlbum/2013/April/03/Groznij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3764"/>
            <a:ext cx="3816424" cy="28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1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700808"/>
            <a:ext cx="8136903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-Не </a:t>
            </a:r>
            <a:r>
              <a:rPr lang="ru-RU" dirty="0" err="1"/>
              <a:t>панікувати</a:t>
            </a:r>
            <a:r>
              <a:rPr lang="ru-RU" dirty="0"/>
              <a:t>, </a:t>
            </a:r>
            <a:r>
              <a:rPr lang="ru-RU" dirty="0" err="1"/>
              <a:t>постаратися</a:t>
            </a:r>
            <a:r>
              <a:rPr lang="ru-RU" dirty="0"/>
              <a:t> бути </a:t>
            </a:r>
            <a:r>
              <a:rPr lang="ru-RU" dirty="0" err="1"/>
              <a:t>зібраним</a:t>
            </a:r>
            <a:r>
              <a:rPr lang="ru-RU" dirty="0"/>
              <a:t> і </a:t>
            </a:r>
            <a:r>
              <a:rPr lang="ru-RU" dirty="0" err="1"/>
              <a:t>уважним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/>
              <a:t>пожежну</a:t>
            </a:r>
            <a:r>
              <a:rPr lang="ru-RU" dirty="0"/>
              <a:t> службу за телефоном 01 (для </a:t>
            </a:r>
            <a:r>
              <a:rPr lang="ru-RU" dirty="0" err="1"/>
              <a:t>Росії</a:t>
            </a:r>
            <a:r>
              <a:rPr lang="ru-RU" dirty="0"/>
              <a:t>), 101 (для </a:t>
            </a:r>
            <a:r>
              <a:rPr lang="ru-RU" dirty="0" err="1"/>
              <a:t>України</a:t>
            </a:r>
            <a:r>
              <a:rPr lang="ru-RU" dirty="0"/>
              <a:t> і </a:t>
            </a:r>
            <a:r>
              <a:rPr lang="ru-RU" dirty="0" err="1"/>
              <a:t>Білорусі</a:t>
            </a:r>
            <a:r>
              <a:rPr lang="ru-RU" dirty="0"/>
              <a:t>),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стільникового</a:t>
            </a:r>
            <a:r>
              <a:rPr lang="ru-RU" dirty="0"/>
              <a:t> телефону – 010, 112. </a:t>
            </a:r>
            <a:r>
              <a:rPr lang="ru-RU" dirty="0" err="1"/>
              <a:t>Повідомити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прізвище</a:t>
            </a:r>
            <a:r>
              <a:rPr lang="ru-RU" dirty="0"/>
              <a:t>, </a:t>
            </a:r>
            <a:r>
              <a:rPr lang="ru-RU" dirty="0" err="1"/>
              <a:t>точну</a:t>
            </a:r>
            <a:r>
              <a:rPr lang="ru-RU" dirty="0"/>
              <a:t> адресу, поверх, </a:t>
            </a:r>
            <a:r>
              <a:rPr lang="ru-RU" dirty="0" err="1"/>
              <a:t>сказати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і де </a:t>
            </a:r>
            <a:r>
              <a:rPr lang="ru-RU" dirty="0" err="1"/>
              <a:t>горить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можливо</a:t>
            </a:r>
            <a:r>
              <a:rPr lang="ru-RU" dirty="0"/>
              <a:t> </a:t>
            </a:r>
            <a:r>
              <a:rPr lang="ru-RU" dirty="0" err="1"/>
              <a:t>повідомити</a:t>
            </a:r>
            <a:r>
              <a:rPr lang="ru-RU" dirty="0"/>
              <a:t> про </a:t>
            </a:r>
            <a:r>
              <a:rPr lang="ru-RU" dirty="0" err="1"/>
              <a:t>пожежу</a:t>
            </a:r>
            <a:r>
              <a:rPr lang="ru-RU" dirty="0"/>
              <a:t> </a:t>
            </a:r>
            <a:r>
              <a:rPr lang="ru-RU" dirty="0" err="1"/>
              <a:t>сусідам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Невелике</a:t>
            </a:r>
            <a:r>
              <a:rPr lang="ru-RU" dirty="0" smtClean="0"/>
              <a:t> </a:t>
            </a:r>
            <a:r>
              <a:rPr lang="ru-RU" dirty="0" err="1"/>
              <a:t>загоряння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спробувати</a:t>
            </a:r>
            <a:r>
              <a:rPr lang="ru-RU" dirty="0"/>
              <a:t> </a:t>
            </a:r>
            <a:r>
              <a:rPr lang="ru-RU" dirty="0" err="1"/>
              <a:t>загасити</a:t>
            </a:r>
            <a:r>
              <a:rPr lang="ru-RU" dirty="0"/>
              <a:t> </a:t>
            </a:r>
            <a:r>
              <a:rPr lang="ru-RU" dirty="0" err="1"/>
              <a:t>підручними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вогнегасника</a:t>
            </a:r>
            <a:r>
              <a:rPr lang="ru-RU" dirty="0"/>
              <a:t>: </a:t>
            </a:r>
            <a:r>
              <a:rPr lang="ru-RU" dirty="0" err="1"/>
              <a:t>крім</a:t>
            </a:r>
            <a:r>
              <a:rPr lang="ru-RU" dirty="0"/>
              <a:t> води, яку </a:t>
            </a:r>
            <a:r>
              <a:rPr lang="ru-RU" dirty="0" err="1"/>
              <a:t>необхідно</a:t>
            </a:r>
            <a:r>
              <a:rPr lang="ru-RU" dirty="0"/>
              <a:t> в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набирати</a:t>
            </a:r>
            <a:r>
              <a:rPr lang="ru-RU" dirty="0"/>
              <a:t>, </a:t>
            </a:r>
            <a:r>
              <a:rPr lang="ru-RU" dirty="0" err="1"/>
              <a:t>підійде</a:t>
            </a:r>
            <a:r>
              <a:rPr lang="ru-RU" dirty="0"/>
              <a:t> мокра тканина (</a:t>
            </a:r>
            <a:r>
              <a:rPr lang="ru-RU" dirty="0" err="1"/>
              <a:t>простирадла</a:t>
            </a:r>
            <a:r>
              <a:rPr lang="ru-RU" dirty="0"/>
              <a:t>, рушник), </a:t>
            </a:r>
            <a:r>
              <a:rPr lang="ru-RU" dirty="0" err="1"/>
              <a:t>щільне</a:t>
            </a:r>
            <a:r>
              <a:rPr lang="ru-RU" dirty="0"/>
              <a:t> </a:t>
            </a:r>
            <a:r>
              <a:rPr lang="ru-RU" dirty="0" err="1"/>
              <a:t>ковдру</a:t>
            </a:r>
            <a:r>
              <a:rPr lang="ru-RU" dirty="0"/>
              <a:t>, </a:t>
            </a:r>
            <a:r>
              <a:rPr lang="ru-RU" dirty="0" err="1"/>
              <a:t>підійдуть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пісок</a:t>
            </a:r>
            <a:r>
              <a:rPr lang="ru-RU" dirty="0"/>
              <a:t>, земля, </a:t>
            </a:r>
            <a:r>
              <a:rPr lang="ru-RU" dirty="0" err="1"/>
              <a:t>якщо</a:t>
            </a:r>
            <a:r>
              <a:rPr lang="ru-RU" dirty="0"/>
              <a:t> вони є в </a:t>
            </a:r>
            <a:r>
              <a:rPr lang="ru-RU" dirty="0" err="1"/>
              <a:t>будинку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-Не </a:t>
            </a:r>
            <a:r>
              <a:rPr lang="ru-RU" dirty="0" err="1"/>
              <a:t>намагайтеся</a:t>
            </a:r>
            <a:r>
              <a:rPr lang="ru-RU" dirty="0"/>
              <a:t> </a:t>
            </a:r>
            <a:r>
              <a:rPr lang="ru-RU" dirty="0" err="1"/>
              <a:t>загасити</a:t>
            </a:r>
            <a:r>
              <a:rPr lang="ru-RU" dirty="0"/>
              <a:t> </a:t>
            </a:r>
            <a:r>
              <a:rPr lang="ru-RU" dirty="0" err="1"/>
              <a:t>сильну</a:t>
            </a:r>
            <a:r>
              <a:rPr lang="ru-RU" dirty="0"/>
              <a:t> </a:t>
            </a:r>
            <a:r>
              <a:rPr lang="ru-RU" dirty="0" err="1"/>
              <a:t>пожежу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, </a:t>
            </a:r>
            <a:r>
              <a:rPr lang="ru-RU" dirty="0" err="1"/>
              <a:t>намагайтеся</a:t>
            </a:r>
            <a:r>
              <a:rPr lang="ru-RU" dirty="0"/>
              <a:t> </a:t>
            </a:r>
            <a:r>
              <a:rPr lang="ru-RU" dirty="0" err="1"/>
              <a:t>швидше</a:t>
            </a:r>
            <a:r>
              <a:rPr lang="ru-RU" dirty="0"/>
              <a:t> </a:t>
            </a:r>
            <a:r>
              <a:rPr lang="ru-RU" dirty="0" err="1"/>
              <a:t>залишити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квартирі</a:t>
            </a:r>
            <a:r>
              <a:rPr lang="ru-RU" dirty="0"/>
              <a:t> </a:t>
            </a:r>
            <a:r>
              <a:rPr lang="ru-RU" dirty="0" err="1"/>
              <a:t>виникла</a:t>
            </a:r>
            <a:r>
              <a:rPr lang="ru-RU" dirty="0"/>
              <a:t> </a:t>
            </a:r>
            <a:r>
              <a:rPr lang="ru-RU" dirty="0" err="1"/>
              <a:t>пожежа</a:t>
            </a:r>
            <a:r>
              <a:rPr lang="ru-RU" dirty="0"/>
              <a:t> і </a:t>
            </a:r>
            <a:r>
              <a:rPr lang="ru-RU" dirty="0" err="1"/>
              <a:t>поруч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дорослих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04448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04664"/>
            <a:ext cx="8568951" cy="61926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err="1" smtClean="0"/>
              <a:t>-Не</a:t>
            </a:r>
            <a:r>
              <a:rPr lang="uk-UA" dirty="0" smtClean="0"/>
              <a:t> </a:t>
            </a:r>
            <a:r>
              <a:rPr lang="uk-UA" dirty="0"/>
              <a:t>можна ховатися під ліжко, в шафи, у ванну кімнату, потрібно постаратися залишити в квартиру.</a:t>
            </a:r>
          </a:p>
          <a:p>
            <a:pPr marL="0" indent="0">
              <a:buNone/>
            </a:pPr>
            <a:r>
              <a:rPr lang="uk-UA" dirty="0" err="1" smtClean="0"/>
              <a:t>-Дим</a:t>
            </a:r>
            <a:r>
              <a:rPr lang="uk-UA" dirty="0" smtClean="0"/>
              <a:t> </a:t>
            </a:r>
            <a:r>
              <a:rPr lang="uk-UA" dirty="0"/>
              <a:t>не менш небезпечний, ніж вогонь. Якщо в приміщенні дим, потрібно закрити ніс і рот вологим хусткою або шарфом, лягти на підлогу і поповзом пробиратися до виходу – внизу диму менше.</a:t>
            </a:r>
          </a:p>
          <a:p>
            <a:pPr marL="0" indent="0">
              <a:buNone/>
            </a:pPr>
            <a:r>
              <a:rPr lang="uk-UA" dirty="0" err="1" smtClean="0"/>
              <a:t>-Якщо</a:t>
            </a:r>
            <a:r>
              <a:rPr lang="uk-UA" dirty="0" smtClean="0"/>
              <a:t> </a:t>
            </a:r>
            <a:r>
              <a:rPr lang="uk-UA" dirty="0"/>
              <a:t>сталася пожежа в побутовому електроприладі, потрібно спробувати висмикнути вилку з розетки або знеструмити через електрощит.</a:t>
            </a:r>
          </a:p>
          <a:p>
            <a:pPr marL="0" indent="0">
              <a:buNone/>
            </a:pPr>
            <a:r>
              <a:rPr lang="uk-UA" dirty="0" err="1" smtClean="0"/>
              <a:t>-Якщо</a:t>
            </a:r>
            <a:r>
              <a:rPr lang="uk-UA" dirty="0" smtClean="0"/>
              <a:t> </a:t>
            </a:r>
            <a:r>
              <a:rPr lang="uk-UA" dirty="0"/>
              <a:t>загорівся телевізор, його необхідно знеструмити, накрити щільною тканиною, якщо він продовжує горіти, можна спробувати залити воду, через отвір в задній стінці, тільки при цьому, в цілях безпеки, потрібно стояти збоку, так як екран може вибухнути.</a:t>
            </a:r>
          </a:p>
          <a:p>
            <a:pPr marL="0" indent="0">
              <a:buNone/>
            </a:pPr>
            <a:r>
              <a:rPr lang="uk-UA" dirty="0" err="1" smtClean="0"/>
              <a:t>-Якщо</a:t>
            </a:r>
            <a:r>
              <a:rPr lang="uk-UA" dirty="0" smtClean="0"/>
              <a:t> </a:t>
            </a:r>
            <a:r>
              <a:rPr lang="uk-UA" dirty="0"/>
              <a:t>пожежею охоплена одна з кімнат, потрібно щільно закрити двері палаючої кімнати і постаратися ущільнити двері, змоченими у воді ганчірками, там, де є щілини, щоб не проходив дим.</a:t>
            </a:r>
          </a:p>
        </p:txBody>
      </p:sp>
    </p:spTree>
    <p:extLst>
      <p:ext uri="{BB962C8B-B14F-4D97-AF65-F5344CB8AC3E}">
        <p14:creationId xmlns:p14="http://schemas.microsoft.com/office/powerpoint/2010/main" val="5263185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784975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горить</a:t>
            </a:r>
            <a:r>
              <a:rPr lang="ru-RU" dirty="0"/>
              <a:t> </a:t>
            </a:r>
            <a:r>
              <a:rPr lang="ru-RU" dirty="0" err="1"/>
              <a:t>сусідня</a:t>
            </a:r>
            <a:r>
              <a:rPr lang="ru-RU" dirty="0"/>
              <a:t> квартира, і в </a:t>
            </a:r>
            <a:r>
              <a:rPr lang="ru-RU" dirty="0" err="1"/>
              <a:t>тамбурі</a:t>
            </a:r>
            <a:r>
              <a:rPr lang="ru-RU" dirty="0"/>
              <a:t>, і на </a:t>
            </a:r>
            <a:r>
              <a:rPr lang="ru-RU" dirty="0" err="1"/>
              <a:t>сходовому</a:t>
            </a:r>
            <a:r>
              <a:rPr lang="ru-RU" dirty="0"/>
              <a:t> </a:t>
            </a:r>
            <a:r>
              <a:rPr lang="ru-RU" dirty="0" err="1"/>
              <a:t>майданчику</a:t>
            </a:r>
            <a:r>
              <a:rPr lang="ru-RU" dirty="0"/>
              <a:t> </a:t>
            </a:r>
            <a:r>
              <a:rPr lang="ru-RU" dirty="0" err="1"/>
              <a:t>вогонь</a:t>
            </a:r>
            <a:r>
              <a:rPr lang="ru-RU" dirty="0"/>
              <a:t>, і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по сходах на </a:t>
            </a:r>
            <a:r>
              <a:rPr lang="ru-RU" dirty="0" err="1"/>
              <a:t>вулицю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ущільнити</a:t>
            </a:r>
            <a:r>
              <a:rPr lang="ru-RU" dirty="0"/>
              <a:t> </a:t>
            </a:r>
            <a:r>
              <a:rPr lang="ru-RU" dirty="0" err="1"/>
              <a:t>вхідні</a:t>
            </a:r>
            <a:r>
              <a:rPr lang="ru-RU" dirty="0"/>
              <a:t> </a:t>
            </a:r>
            <a:r>
              <a:rPr lang="ru-RU" dirty="0" err="1"/>
              <a:t>двері</a:t>
            </a:r>
            <a:r>
              <a:rPr lang="ru-RU" dirty="0"/>
              <a:t> в квартиру і </a:t>
            </a:r>
            <a:r>
              <a:rPr lang="ru-RU" dirty="0" err="1"/>
              <a:t>поливати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водою до </a:t>
            </a:r>
            <a:r>
              <a:rPr lang="ru-RU" dirty="0" err="1"/>
              <a:t>приїзду</a:t>
            </a:r>
            <a:r>
              <a:rPr lang="ru-RU" dirty="0"/>
              <a:t> </a:t>
            </a:r>
            <a:r>
              <a:rPr lang="ru-RU" dirty="0" err="1"/>
              <a:t>пожежної</a:t>
            </a:r>
            <a:r>
              <a:rPr lang="ru-RU" dirty="0"/>
              <a:t> </a:t>
            </a:r>
            <a:r>
              <a:rPr lang="ru-RU" dirty="0" err="1"/>
              <a:t>бригади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доведеться</a:t>
            </a:r>
            <a:r>
              <a:rPr lang="ru-RU" dirty="0"/>
              <a:t> </a:t>
            </a:r>
            <a:r>
              <a:rPr lang="ru-RU" dirty="0" err="1"/>
              <a:t>пробиратися</a:t>
            </a:r>
            <a:r>
              <a:rPr lang="ru-RU" dirty="0"/>
              <a:t> через </a:t>
            </a:r>
            <a:r>
              <a:rPr lang="ru-RU" dirty="0" err="1"/>
              <a:t>приміщення</a:t>
            </a:r>
            <a:r>
              <a:rPr lang="ru-RU" dirty="0"/>
              <a:t> </a:t>
            </a:r>
            <a:r>
              <a:rPr lang="ru-RU" dirty="0" err="1"/>
              <a:t>охоплене</a:t>
            </a:r>
            <a:r>
              <a:rPr lang="ru-RU" dirty="0"/>
              <a:t> вогнем,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облити</a:t>
            </a:r>
            <a:r>
              <a:rPr lang="ru-RU" dirty="0"/>
              <a:t> себе водою, </a:t>
            </a:r>
            <a:r>
              <a:rPr lang="ru-RU" dirty="0" err="1"/>
              <a:t>намочити</a:t>
            </a:r>
            <a:r>
              <a:rPr lang="ru-RU" dirty="0"/>
              <a:t> </a:t>
            </a:r>
            <a:r>
              <a:rPr lang="ru-RU" dirty="0" err="1"/>
              <a:t>ковдру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покривало</a:t>
            </a:r>
            <a:r>
              <a:rPr lang="ru-RU" dirty="0"/>
              <a:t>, </a:t>
            </a:r>
            <a:r>
              <a:rPr lang="ru-RU" dirty="0" err="1"/>
              <a:t>накритися</a:t>
            </a:r>
            <a:r>
              <a:rPr lang="ru-RU" dirty="0"/>
              <a:t> ним, </a:t>
            </a:r>
            <a:r>
              <a:rPr lang="ru-RU" dirty="0" err="1"/>
              <a:t>набрати</a:t>
            </a:r>
            <a:r>
              <a:rPr lang="ru-RU" dirty="0"/>
              <a:t> в </a:t>
            </a:r>
            <a:r>
              <a:rPr lang="ru-RU" dirty="0" err="1"/>
              <a:t>легені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постаратися</a:t>
            </a:r>
            <a:r>
              <a:rPr lang="ru-RU" dirty="0"/>
              <a:t> </a:t>
            </a:r>
            <a:r>
              <a:rPr lang="ru-RU" dirty="0" err="1"/>
              <a:t>затримати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і </a:t>
            </a:r>
            <a:r>
              <a:rPr lang="ru-RU" dirty="0" err="1"/>
              <a:t>якомога</a:t>
            </a:r>
            <a:r>
              <a:rPr lang="ru-RU" dirty="0"/>
              <a:t> </a:t>
            </a:r>
            <a:r>
              <a:rPr lang="ru-RU" dirty="0" err="1"/>
              <a:t>швидше</a:t>
            </a:r>
            <a:r>
              <a:rPr lang="ru-RU" dirty="0"/>
              <a:t> </a:t>
            </a:r>
            <a:r>
              <a:rPr lang="ru-RU" dirty="0" err="1"/>
              <a:t>подолати</a:t>
            </a:r>
            <a:r>
              <a:rPr lang="ru-RU" dirty="0"/>
              <a:t> </a:t>
            </a:r>
            <a:r>
              <a:rPr lang="ru-RU" dirty="0" err="1"/>
              <a:t>небезпечне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вибратися</a:t>
            </a:r>
            <a:r>
              <a:rPr lang="ru-RU" dirty="0"/>
              <a:t> з </a:t>
            </a:r>
            <a:r>
              <a:rPr lang="ru-RU" dirty="0" err="1"/>
              <a:t>палаючої</a:t>
            </a:r>
            <a:r>
              <a:rPr lang="ru-RU" dirty="0"/>
              <a:t> </a:t>
            </a:r>
            <a:r>
              <a:rPr lang="ru-RU" dirty="0" err="1"/>
              <a:t>квартири</a:t>
            </a:r>
            <a:r>
              <a:rPr lang="ru-RU" dirty="0"/>
              <a:t>, треба </a:t>
            </a:r>
            <a:r>
              <a:rPr lang="ru-RU" dirty="0" err="1"/>
              <a:t>вийти</a:t>
            </a:r>
            <a:r>
              <a:rPr lang="ru-RU" dirty="0"/>
              <a:t> на балкон, </a:t>
            </a:r>
            <a:r>
              <a:rPr lang="ru-RU" dirty="0" err="1"/>
              <a:t>щільно</a:t>
            </a:r>
            <a:r>
              <a:rPr lang="ru-RU" dirty="0"/>
              <a:t> </a:t>
            </a:r>
            <a:r>
              <a:rPr lang="ru-RU" dirty="0" err="1"/>
              <a:t>закривши</a:t>
            </a:r>
            <a:r>
              <a:rPr lang="ru-RU" dirty="0"/>
              <a:t> за собою </a:t>
            </a:r>
            <a:r>
              <a:rPr lang="ru-RU" dirty="0" err="1"/>
              <a:t>двері</a:t>
            </a:r>
            <a:r>
              <a:rPr lang="ru-RU" dirty="0"/>
              <a:t>. </a:t>
            </a:r>
            <a:r>
              <a:rPr lang="ru-RU" dirty="0" err="1"/>
              <a:t>Краще</a:t>
            </a:r>
            <a:r>
              <a:rPr lang="ru-RU" dirty="0"/>
              <a:t> не </a:t>
            </a:r>
            <a:r>
              <a:rPr lang="ru-RU" dirty="0" err="1"/>
              <a:t>спускатися</a:t>
            </a:r>
            <a:r>
              <a:rPr lang="ru-RU" dirty="0"/>
              <a:t> з балкона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простирадлом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мотузок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небезпечно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/>
              <a:t>час </a:t>
            </a:r>
            <a:r>
              <a:rPr lang="ru-RU" dirty="0" err="1"/>
              <a:t>пожежі</a:t>
            </a:r>
            <a:r>
              <a:rPr lang="ru-RU" dirty="0"/>
              <a:t> в </a:t>
            </a:r>
            <a:r>
              <a:rPr lang="ru-RU" dirty="0" err="1"/>
              <a:t>під</a:t>
            </a:r>
            <a:r>
              <a:rPr lang="ru-RU" dirty="0"/>
              <a:t>—</a:t>
            </a:r>
            <a:r>
              <a:rPr lang="ru-RU" dirty="0" err="1"/>
              <a:t>їзді</a:t>
            </a:r>
            <a:r>
              <a:rPr lang="ru-RU" dirty="0"/>
              <a:t> </a:t>
            </a:r>
            <a:r>
              <a:rPr lang="ru-RU" dirty="0" err="1"/>
              <a:t>ліфт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відключитися</a:t>
            </a:r>
            <a:r>
              <a:rPr lang="ru-RU" dirty="0"/>
              <a:t>, тому </a:t>
            </a:r>
            <a:r>
              <a:rPr lang="ru-RU" dirty="0" err="1"/>
              <a:t>користуватися</a:t>
            </a:r>
            <a:r>
              <a:rPr lang="ru-RU" dirty="0"/>
              <a:t> ним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14591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5" y="4005064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>
                <a:solidFill>
                  <a:srgbClr val="FF0000"/>
                </a:solidFill>
              </a:rPr>
              <a:t>Щоб</a:t>
            </a:r>
            <a:r>
              <a:rPr lang="ru-RU" sz="3200" dirty="0">
                <a:solidFill>
                  <a:srgbClr val="FF0000"/>
                </a:solidFill>
              </a:rPr>
              <a:t> не </a:t>
            </a:r>
            <a:r>
              <a:rPr lang="ru-RU" sz="3200" dirty="0" err="1">
                <a:solidFill>
                  <a:srgbClr val="FF0000"/>
                </a:solidFill>
              </a:rPr>
              <a:t>трапилось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біди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Не берись за </a:t>
            </a:r>
            <a:r>
              <a:rPr lang="ru-RU" sz="3200" dirty="0" err="1">
                <a:solidFill>
                  <a:srgbClr val="FF0000"/>
                </a:solidFill>
              </a:rPr>
              <a:t>сірники</a:t>
            </a:r>
            <a:r>
              <a:rPr lang="ru-RU" sz="3200" dirty="0">
                <a:solidFill>
                  <a:srgbClr val="FF0000"/>
                </a:solidFill>
              </a:rPr>
              <a:t>,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А </a:t>
            </a:r>
            <a:r>
              <a:rPr lang="ru-RU" sz="3200" dirty="0" err="1">
                <a:solidFill>
                  <a:srgbClr val="FF0000"/>
                </a:solidFill>
              </a:rPr>
              <a:t>займися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краще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ділом</a:t>
            </a:r>
            <a:r>
              <a:rPr lang="ru-RU" sz="3200" dirty="0">
                <a:solidFill>
                  <a:srgbClr val="FF0000"/>
                </a:solidFill>
              </a:rPr>
              <a:t>,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 err="1">
                <a:solidFill>
                  <a:srgbClr val="FF0000"/>
                </a:solidFill>
              </a:rPr>
              <a:t>Вогонь</a:t>
            </a:r>
            <a:r>
              <a:rPr lang="ru-RU" sz="3200" dirty="0">
                <a:solidFill>
                  <a:srgbClr val="FF0000"/>
                </a:solidFill>
              </a:rPr>
              <a:t> – </a:t>
            </a:r>
            <a:r>
              <a:rPr lang="ru-RU" sz="3200" dirty="0" err="1">
                <a:solidFill>
                  <a:srgbClr val="FF0000"/>
                </a:solidFill>
              </a:rPr>
              <a:t>це</a:t>
            </a:r>
            <a:r>
              <a:rPr lang="ru-RU" sz="3200" dirty="0">
                <a:solidFill>
                  <a:srgbClr val="FF0000"/>
                </a:solidFill>
              </a:rPr>
              <a:t> не для </a:t>
            </a:r>
            <a:r>
              <a:rPr lang="ru-RU" sz="3200" dirty="0" err="1">
                <a:solidFill>
                  <a:srgbClr val="FF0000"/>
                </a:solidFill>
              </a:rPr>
              <a:t>гри</a:t>
            </a:r>
            <a:r>
              <a:rPr lang="ru-RU" sz="3200" dirty="0">
                <a:solidFill>
                  <a:srgbClr val="FF0000"/>
                </a:solidFill>
              </a:rPr>
              <a:t> – 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 err="1">
                <a:solidFill>
                  <a:srgbClr val="FF0000"/>
                </a:solidFill>
              </a:rPr>
              <a:t>Пам’ятай</a:t>
            </a:r>
            <a:r>
              <a:rPr lang="ru-RU" sz="3200" dirty="0">
                <a:solidFill>
                  <a:srgbClr val="FF0000"/>
                </a:solidFill>
              </a:rPr>
              <a:t> про </a:t>
            </a:r>
            <a:r>
              <a:rPr lang="ru-RU" sz="3200" dirty="0" err="1">
                <a:solidFill>
                  <a:srgbClr val="FF0000"/>
                </a:solidFill>
              </a:rPr>
              <a:t>це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завжди</a:t>
            </a:r>
            <a:r>
              <a:rPr lang="ru-RU" sz="3200" dirty="0">
                <a:solidFill>
                  <a:srgbClr val="FF0000"/>
                </a:solidFill>
              </a:rPr>
              <a:t>!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4" name="Picture 4" descr="http://wcu-network.org.ua/public/upload/images/mid/pozharnoj-bezopasnosti_13305505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4.bp.blogspot.com/-pgMISd-iiEY/Tb32BcLb3iI/AAAAAAAAAbM/N6pZPOwBjuo/s1600/Fire_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2016224" cy="20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www.uraldev.ru/articles/files/25/mp_fina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90" y="2348882"/>
            <a:ext cx="3821182" cy="447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4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marL="0" indent="0" algn="ctr">
              <a:buNone/>
            </a:pPr>
            <a:r>
              <a:rPr lang="uk-UA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Вогонь – друг!</a:t>
            </a:r>
            <a:endParaRPr lang="uk-UA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4" name="Picture 10" descr="0_9775_ac004b25_XL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214437"/>
            <a:ext cx="4104829" cy="307865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  <p:pic>
        <p:nvPicPr>
          <p:cNvPr id="5" name="Picture 11" descr="0_21a1c_6da08dbc_XL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4341" y="1214438"/>
            <a:ext cx="4628090" cy="3078658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  <p:pic>
        <p:nvPicPr>
          <p:cNvPr id="6" name="Picture 13" descr="0_92a5_23a5a7ca_XL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32633" y="4293096"/>
            <a:ext cx="4032250" cy="259954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426110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52728"/>
          </a:xfrm>
        </p:spPr>
        <p:txBody>
          <a:bodyPr>
            <a:normAutofit/>
          </a:bodyPr>
          <a:lstStyle/>
          <a:p>
            <a:r>
              <a:rPr lang="uk-UA" sz="6600" b="1" dirty="0" smtClean="0"/>
              <a:t>Вогонь – ворог!</a:t>
            </a:r>
            <a:endParaRPr lang="uk-UA" sz="6600" b="1" dirty="0"/>
          </a:p>
        </p:txBody>
      </p:sp>
      <p:pic>
        <p:nvPicPr>
          <p:cNvPr id="2050" name="Picture 2" descr="http://www.rbc.ua/static/img/a/p/ap090319034394_25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456384" cy="27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astiv.in.ua/sites/default/files/fastiv_pozhez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30" y="1268759"/>
            <a:ext cx="4627794" cy="27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.tsn.ua/media/images2/original/Aug2010/2474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2628"/>
            <a:ext cx="3971553" cy="284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0.liveinternet.ru/images/attach/c/0/37/279/37279921_37038990_34248307_33768841_32575540_2mez789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12147"/>
            <a:ext cx="2038316" cy="163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0.liveinternet.ru/images/attach/c/0/37/279/37279921_37038990_34248307_33768841_32575540_2mez789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72215"/>
            <a:ext cx="2088231" cy="16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3889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4943"/>
            <a:ext cx="8229600" cy="970368"/>
          </a:xfrm>
        </p:spPr>
        <p:txBody>
          <a:bodyPr>
            <a:normAutofit/>
          </a:bodyPr>
          <a:lstStyle/>
          <a:p>
            <a:r>
              <a:rPr lang="uk-UA" sz="4800" b="1" dirty="0" smtClean="0"/>
              <a:t>Причини виникнення пожежі</a:t>
            </a:r>
            <a:endParaRPr lang="uk-UA" sz="4800" b="1" dirty="0"/>
          </a:p>
        </p:txBody>
      </p:sp>
      <p:pic>
        <p:nvPicPr>
          <p:cNvPr id="3074" name="Picture 2" descr="http://7d.rv.ua/wp-content/uploads/2012/02/1194986745221290688fire_valessio_soares_de_.svg_.med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9" y="4019550"/>
            <a:ext cx="24003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has-z.com.ua/wp-content/uploads/2013/01/1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5" y="954344"/>
            <a:ext cx="2828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yak-prosto.com/images/a/5/yak-namalyuvati-malyunok-pro-pozhezh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95851"/>
            <a:ext cx="3370769" cy="336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rbc.ua/static/img/_/_/____285_250x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82968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age.tsn.ua/media/images2/original/Aug2011/38347242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82968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00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725144"/>
            <a:ext cx="5932181" cy="13295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000" dirty="0" smtClean="0">
                <a:solidFill>
                  <a:srgbClr val="FF0000"/>
                </a:solidFill>
              </a:rPr>
              <a:t>Необережне поводження з вогнем у лісі.</a:t>
            </a:r>
            <a:endParaRPr lang="uk-UA" sz="40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8424"/>
          </a:xfrm>
        </p:spPr>
        <p:txBody>
          <a:bodyPr>
            <a:normAutofit/>
          </a:bodyPr>
          <a:lstStyle/>
          <a:p>
            <a:r>
              <a:rPr lang="uk-UA" sz="4800" b="1" dirty="0"/>
              <a:t>1</a:t>
            </a:r>
            <a:r>
              <a:rPr lang="uk-UA" sz="4800" b="1" dirty="0" smtClean="0"/>
              <a:t> Причина</a:t>
            </a:r>
            <a:endParaRPr lang="uk-UA" sz="4800" b="1" dirty="0"/>
          </a:p>
        </p:txBody>
      </p:sp>
      <p:pic>
        <p:nvPicPr>
          <p:cNvPr id="4098" name="Picture 2" descr="http://procherk.info/images/news/lis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583" y="3212976"/>
            <a:ext cx="242441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houlmg.kh.ua/images/stories/000000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77" y="1124744"/>
            <a:ext cx="3810000" cy="33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rionews.com.ua/filelib/nws/prep/s419x0-news-122401122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213341"/>
            <a:ext cx="3054871" cy="20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26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131840" y="5877272"/>
            <a:ext cx="3319281" cy="605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 smtClean="0"/>
              <a:t>Ліс до пожежі</a:t>
            </a:r>
            <a:endParaRPr lang="uk-UA" sz="3200" dirty="0"/>
          </a:p>
        </p:txBody>
      </p:sp>
      <p:pic>
        <p:nvPicPr>
          <p:cNvPr id="5122" name="Picture 2" descr="http://www.pravda.lutsk.ua/abton/spaw2/uploads/images/news/4817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3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94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699792" y="6093296"/>
            <a:ext cx="3915957" cy="465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dirty="0" smtClean="0"/>
              <a:t>Ліс після пожежі</a:t>
            </a:r>
            <a:endParaRPr lang="uk-UA" sz="3600" dirty="0"/>
          </a:p>
        </p:txBody>
      </p:sp>
      <p:pic>
        <p:nvPicPr>
          <p:cNvPr id="6146" name="Picture 2" descr="http://image.tsn.ua/media/images2/original/Aug2008/ce3f2cf60e_778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1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5672419"/>
            <a:ext cx="6076197" cy="11855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dirty="0" smtClean="0">
                <a:solidFill>
                  <a:srgbClr val="FF0000"/>
                </a:solidFill>
              </a:rPr>
              <a:t>Не полагоджені печі та електроприлади.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26352"/>
          </a:xfrm>
        </p:spPr>
        <p:txBody>
          <a:bodyPr>
            <a:normAutofit/>
          </a:bodyPr>
          <a:lstStyle/>
          <a:p>
            <a:r>
              <a:rPr lang="uk-UA" sz="4800" dirty="0" smtClean="0"/>
              <a:t>2 Причина</a:t>
            </a:r>
            <a:endParaRPr lang="uk-UA" sz="48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69431"/>
            <a:ext cx="38401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://fc00.deviantart.net/fs41/f/2009/050/1/4/Fire_Animation_by_wolfofstor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88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95</TotalTime>
  <Words>823</Words>
  <Application>Microsoft Office PowerPoint</Application>
  <PresentationFormat>Экран (4:3)</PresentationFormat>
  <Paragraphs>54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Пожежа- біда для всіх!</vt:lpstr>
      <vt:lpstr>Презентация PowerPoint</vt:lpstr>
      <vt:lpstr>Вогонь – друг!</vt:lpstr>
      <vt:lpstr>Вогонь – ворог!</vt:lpstr>
      <vt:lpstr>Причини виникнення пожежі</vt:lpstr>
      <vt:lpstr>1 Причина</vt:lpstr>
      <vt:lpstr>Презентация PowerPoint</vt:lpstr>
      <vt:lpstr>Презентация PowerPoint</vt:lpstr>
      <vt:lpstr>2 Причина</vt:lpstr>
      <vt:lpstr>3 Причина</vt:lpstr>
      <vt:lpstr>4 Причина</vt:lpstr>
      <vt:lpstr>5 Причина</vt:lpstr>
      <vt:lpstr>6 Причина</vt:lpstr>
      <vt:lpstr>7 причина</vt:lpstr>
      <vt:lpstr>Пожежники – наші захисники!</vt:lpstr>
      <vt:lpstr>Презентация PowerPoint</vt:lpstr>
      <vt:lpstr>Основні правила поведінки при пожежі</vt:lpstr>
      <vt:lpstr>Перша допомога при опіках. </vt:lpstr>
      <vt:lpstr>Правила пожежної безпеки в лісі.</vt:lpstr>
      <vt:lpstr>Якщо в квартирі виникла пожежа і поруч немає дорослих, що робити: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Пожежа- біда для всіх!</dc:title>
  <dc:creator>User</dc:creator>
  <cp:lastModifiedBy>User</cp:lastModifiedBy>
  <cp:revision>9</cp:revision>
  <dcterms:created xsi:type="dcterms:W3CDTF">2013-05-13T16:29:30Z</dcterms:created>
  <dcterms:modified xsi:type="dcterms:W3CDTF">2013-05-14T13:37:44Z</dcterms:modified>
</cp:coreProperties>
</file>