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4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5270" y="1428736"/>
            <a:ext cx="460805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Музичні</a:t>
            </a:r>
          </a:p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Ритми</a:t>
            </a:r>
          </a:p>
          <a:p>
            <a:pPr algn="ctr"/>
            <a:r>
              <a:rPr lang="uk-UA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америки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тл Ричард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572132" cy="6349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4186" y="1142984"/>
            <a:ext cx="2673425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Літл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Ричард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онни Ке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0"/>
            <a:ext cx="5143504" cy="68441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088" y="1071546"/>
            <a:ext cx="296991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Джонні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лли Пре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6833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9455" y="1142984"/>
            <a:ext cx="3080010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Біллі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Престон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 Г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307" y="0"/>
            <a:ext cx="5700693" cy="5715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795" y="1357298"/>
            <a:ext cx="261475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Грін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71480"/>
            <a:ext cx="1936749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свінг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Свінг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стиль джазу, який сформувався і набув розвитку та величезної популярності в період між 1935-1945 роками в концертах  біг-бендів.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нни гудм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2857520" cy="340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71501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Бенні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Гудмен</a:t>
            </a:r>
            <a:endParaRPr lang="ru-RU" sz="2000" b="1" dirty="0"/>
          </a:p>
        </p:txBody>
      </p:sp>
      <p:pic>
        <p:nvPicPr>
          <p:cNvPr id="6" name="Рисунок 5" descr="Френк Синат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214554"/>
            <a:ext cx="2857500" cy="2857500"/>
          </a:xfrm>
          <a:prstGeom prst="rect">
            <a:avLst/>
          </a:prstGeom>
        </p:spPr>
      </p:pic>
      <p:pic>
        <p:nvPicPr>
          <p:cNvPr id="7" name="Рисунок 6" descr="Бинг Кросб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143116"/>
            <a:ext cx="2763791" cy="3286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528638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Френк</a:t>
            </a:r>
            <a:r>
              <a:rPr lang="uk-UA" sz="2000" b="1" dirty="0" smtClean="0"/>
              <a:t>  </a:t>
            </a:r>
            <a:r>
              <a:rPr lang="uk-UA" sz="2000" b="1" dirty="0" err="1" smtClean="0"/>
              <a:t>Сінатра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571501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Бінг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Кросбі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ю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43612" cy="3357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5691" y="857232"/>
            <a:ext cx="193277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блюз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Блюз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анл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меланхолія, журба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світська  лірична пісня афро-американців, зазвичай сумного елегійного змісту.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тай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-1"/>
            <a:ext cx="4000496" cy="4907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4809" y="785794"/>
            <a:ext cx="289034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регтайм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14351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Регтайм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англ.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розірваний час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спосіб гри на фортепіано, що імітував звучання банджо, а в 1890-ті роки розвинувся як інструментальна форма;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форма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міської танцювальної музики американських негрів кінця ХХ ст.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тт Джоп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9058" cy="4757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7139" y="928670"/>
            <a:ext cx="3210367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Скотт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Джоплін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сси См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628" y="0"/>
            <a:ext cx="5753372" cy="5715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46" y="1357298"/>
            <a:ext cx="190045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Бессі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Сміт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ла фитцджераль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500694" cy="68416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9676" y="928670"/>
            <a:ext cx="3516925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Елла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Фіцджеральд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Види і напрями сучасної популярної музики: блюз, джаз,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рок-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і поп-музика.</a:t>
            </a:r>
          </a:p>
          <a:p>
            <a:pPr>
              <a:buFont typeface="Arial" pitchFamily="34" charset="0"/>
              <a:buChar char="•"/>
            </a:pP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Видатні музиканти і співаки.</a:t>
            </a:r>
          </a:p>
          <a:p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к эллинг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253" y="0"/>
            <a:ext cx="6145748" cy="4429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643446"/>
            <a:ext cx="3661130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Дюк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Еллінгтон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и армстр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86512" cy="47934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2" y="4857760"/>
            <a:ext cx="3863237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Луї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Армстронг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110968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Рок-музика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386" y="2000240"/>
            <a:ext cx="7586179" cy="258532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ритм-енд-блюз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кантрі-енд-вестерн</a:t>
            </a:r>
            <a:endParaRPr lang="uk-UA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рок-н-рол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ивле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3" name="Рисунок 2" descr="зал славы рок-н-ролу кливлен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вис прес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805856" cy="5143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3636" y="1142984"/>
            <a:ext cx="2506264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Елвіс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Преслі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й чарль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-1"/>
            <a:ext cx="5857884" cy="5125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26" y="1142984"/>
            <a:ext cx="2567498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Чарльз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тлз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6"/>
            <a:ext cx="5500694" cy="6855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0386" y="1214422"/>
            <a:ext cx="2484142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Гурт</a:t>
            </a:r>
          </a:p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“Бітлз”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Ритм-енд-блюз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музика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афро-американського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населення США, що поєднує танцювальний біт (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біт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удар) та урбаністичний (міський) блюз.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Кантрі-енд-вестерн</a:t>
            </a: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це ковбойські, дорожні, матроські пісні й кантрі (сільські) блюзи, що мали особливий колорит і надзвичайну виразність.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Рок-н-рол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перший напрям рок-музики, що набув міжнародної популярності в середині 1950-років. Це водночас новий музичний стиль і новий танець.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лл хей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357818" cy="6858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7101" y="1214422"/>
            <a:ext cx="2130711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Білл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Хейлі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35756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Співак у стилі кантрі та вестерн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731" y="285728"/>
            <a:ext cx="6320962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оп-музика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Майкл-Джек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2928926" cy="2196695"/>
          </a:xfrm>
          <a:prstGeom prst="rect">
            <a:avLst/>
          </a:prstGeom>
        </p:spPr>
      </p:pic>
      <p:pic>
        <p:nvPicPr>
          <p:cNvPr id="4" name="Рисунок 3" descr="мадон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357298"/>
            <a:ext cx="2413583" cy="3071834"/>
          </a:xfrm>
          <a:prstGeom prst="rect">
            <a:avLst/>
          </a:prstGeom>
        </p:spPr>
      </p:pic>
      <p:pic>
        <p:nvPicPr>
          <p:cNvPr id="5" name="Рисунок 4" descr="прин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08"/>
            <a:ext cx="3238523" cy="2428892"/>
          </a:xfrm>
          <a:prstGeom prst="rect">
            <a:avLst/>
          </a:prstGeom>
        </p:spPr>
      </p:pic>
      <p:pic>
        <p:nvPicPr>
          <p:cNvPr id="6" name="Рисунок 5" descr="уитни хьюст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357298"/>
            <a:ext cx="30670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7147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Майкл Джексон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457200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Мадонна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52863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Уітні</a:t>
            </a:r>
            <a:r>
              <a:rPr lang="uk-UA" b="1" dirty="0" smtClean="0"/>
              <a:t>  Х</a:t>
            </a:r>
            <a:r>
              <a:rPr lang="en-US" b="1" dirty="0" smtClean="0"/>
              <a:t>’</a:t>
            </a:r>
            <a:r>
              <a:rPr lang="uk-UA" b="1" dirty="0" err="1" smtClean="0"/>
              <a:t>юстон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</a:t>
            </a:r>
            <a:r>
              <a:rPr lang="uk-UA" b="1" dirty="0" err="1" smtClean="0"/>
              <a:t>Прінс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Орлена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48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00024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Поп-музика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pop music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, скорочення від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popular music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– популярна, загальнодоступна музика) – поняття, що охоплює різноманітні стилі, жанри та напрями масового музикування.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дон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3884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6094" y="1142984"/>
            <a:ext cx="3281348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Мадонна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кл-Джек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334269" cy="5500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786454"/>
            <a:ext cx="8491813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Майкл Джозеф Джексон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итни хью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5500694" cy="6833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3749" y="1000108"/>
            <a:ext cx="2944589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ітні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юстон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Джаз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– жанр професійної музики, який виник на початку ХХ ст. у Південних штатах США внаслідок взаємодії африканської та європейської танцювальної музики.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786190"/>
            <a:ext cx="4551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Джаз-бенд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Симфоджаз</a:t>
            </a:r>
          </a:p>
          <a:p>
            <a:pPr>
              <a:buFont typeface="Wingdings" pitchFamily="2" charset="2"/>
              <a:buChar char="v"/>
            </a:pP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Вокальний джаз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Дж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3148" y="3571876"/>
            <a:ext cx="424085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777" y="642918"/>
            <a:ext cx="674037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Головні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витоки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джазу:</a:t>
            </a:r>
          </a:p>
          <a:p>
            <a:pPr algn="ctr"/>
            <a:endPara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Спірічуелс</a:t>
            </a:r>
            <a:endParaRPr lang="uk-UA" sz="3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uk-UA" sz="3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</a:t>
            </a:r>
            <a:r>
              <a:rPr lang="uk-UA" sz="36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оспел</a:t>
            </a:r>
            <a:endParaRPr lang="uk-UA" sz="36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uk-UA" sz="36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свінг</a:t>
            </a:r>
          </a:p>
          <a:p>
            <a:endParaRPr lang="uk-UA" sz="3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блюз</a:t>
            </a:r>
            <a:endParaRPr lang="ru-RU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иричуэл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1384" cy="3357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1000108"/>
            <a:ext cx="372563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спірічуелс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786190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Спірічуелс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англ.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духовний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жанр духовних співів афро-американців.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п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0"/>
            <a:ext cx="3857620" cy="3857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9366" y="1000108"/>
            <a:ext cx="2526974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госпел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86256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Госпел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англ.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Євангеліє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вид музики, що походить від сольних одноголосних духовних гімнів північноамериканських негрів-баптистів на сюжети з Євангелія.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халия джек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72066" cy="68851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1214422"/>
            <a:ext cx="3211777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Махалія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Джексон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вис прес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9418" y="1"/>
            <a:ext cx="5644581" cy="5000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7041" y="1142984"/>
            <a:ext cx="2506264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Елвіс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Преслі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363</Words>
  <Application>Microsoft Office PowerPoint</Application>
  <PresentationFormat>Экран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Настя</cp:lastModifiedBy>
  <cp:revision>21</cp:revision>
  <dcterms:created xsi:type="dcterms:W3CDTF">2012-07-29T20:08:24Z</dcterms:created>
  <dcterms:modified xsi:type="dcterms:W3CDTF">2014-03-04T13:58:37Z</dcterms:modified>
</cp:coreProperties>
</file>