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CF336-8C3C-4320-9122-AE153C178FC4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F484B-E1AC-4F8D-9101-71E5420CF9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398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CF336-8C3C-4320-9122-AE153C178FC4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F484B-E1AC-4F8D-9101-71E5420CF9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934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CF336-8C3C-4320-9122-AE153C178FC4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F484B-E1AC-4F8D-9101-71E5420CF9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226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CF336-8C3C-4320-9122-AE153C178FC4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F484B-E1AC-4F8D-9101-71E5420CF9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738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CF336-8C3C-4320-9122-AE153C178FC4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F484B-E1AC-4F8D-9101-71E5420CF9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721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CF336-8C3C-4320-9122-AE153C178FC4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F484B-E1AC-4F8D-9101-71E5420CF9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545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CF336-8C3C-4320-9122-AE153C178FC4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F484B-E1AC-4F8D-9101-71E5420CF9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239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CF336-8C3C-4320-9122-AE153C178FC4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F484B-E1AC-4F8D-9101-71E5420CF9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459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CF336-8C3C-4320-9122-AE153C178FC4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F484B-E1AC-4F8D-9101-71E5420CF9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740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CF336-8C3C-4320-9122-AE153C178FC4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F484B-E1AC-4F8D-9101-71E5420CF9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891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CF336-8C3C-4320-9122-AE153C178FC4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F484B-E1AC-4F8D-9101-71E5420CF9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584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CF336-8C3C-4320-9122-AE153C178FC4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F484B-E1AC-4F8D-9101-71E5420CF9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014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2619722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Здоров</a:t>
            </a:r>
            <a:r>
              <a:rPr lang="en-US" sz="5400" dirty="0" smtClean="0"/>
              <a:t>’</a:t>
            </a:r>
            <a:r>
              <a:rPr lang="ru-RU" sz="5400" dirty="0" smtClean="0"/>
              <a:t>я </a:t>
            </a:r>
            <a:r>
              <a:rPr lang="ru-RU" sz="5400" dirty="0" err="1" smtClean="0"/>
              <a:t>людини</a:t>
            </a:r>
            <a:r>
              <a:rPr lang="ru-RU" sz="5400" dirty="0" smtClean="0"/>
              <a:t> </a:t>
            </a:r>
            <a:r>
              <a:rPr lang="uk-UA" sz="5400" dirty="0" smtClean="0"/>
              <a:t>і</a:t>
            </a:r>
            <a:r>
              <a:rPr lang="ru-RU" sz="5400" dirty="0" smtClean="0"/>
              <a:t> </a:t>
            </a:r>
            <a:r>
              <a:rPr lang="ru-RU" sz="5400" dirty="0" err="1" smtClean="0"/>
              <a:t>навколишне</a:t>
            </a:r>
            <a:r>
              <a:rPr lang="ru-RU" sz="5400" dirty="0" smtClean="0"/>
              <a:t> </a:t>
            </a:r>
            <a:r>
              <a:rPr lang="ru-RU" sz="5400" dirty="0" err="1" smtClean="0"/>
              <a:t>середовище</a:t>
            </a:r>
            <a:r>
              <a:rPr lang="en-US" sz="5400" dirty="0"/>
              <a:t>.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771817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Висновок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Погіршення</a:t>
            </a:r>
            <a:r>
              <a:rPr lang="ru-RU" dirty="0" smtClean="0"/>
              <a:t> стану </a:t>
            </a:r>
            <a:r>
              <a:rPr lang="ru-RU" dirty="0" err="1" smtClean="0"/>
              <a:t>навколишнього</a:t>
            </a:r>
            <a:r>
              <a:rPr lang="ru-RU" dirty="0" smtClean="0"/>
              <a:t> </a:t>
            </a:r>
            <a:r>
              <a:rPr lang="ru-RU" dirty="0" err="1" smtClean="0"/>
              <a:t>середовища</a:t>
            </a:r>
            <a:r>
              <a:rPr lang="ru-RU" dirty="0" smtClean="0"/>
              <a:t> в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впливу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чинить </a:t>
            </a:r>
            <a:r>
              <a:rPr lang="ru-RU" dirty="0" err="1" smtClean="0"/>
              <a:t>негативний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r>
              <a:rPr lang="ru-RU" dirty="0" smtClean="0"/>
              <a:t> на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здоров'я</a:t>
            </a:r>
            <a:r>
              <a:rPr lang="ru-RU" dirty="0" smtClean="0"/>
              <a:t>,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повертається</a:t>
            </a:r>
            <a:r>
              <a:rPr lang="ru-RU" dirty="0" smtClean="0"/>
              <a:t> бумерангом. </a:t>
            </a:r>
          </a:p>
          <a:p>
            <a:r>
              <a:rPr lang="ru-RU" dirty="0" err="1" smtClean="0"/>
              <a:t>Захистивши</a:t>
            </a:r>
            <a:r>
              <a:rPr lang="ru-RU" dirty="0" smtClean="0"/>
              <a:t> природу, ми </a:t>
            </a:r>
            <a:r>
              <a:rPr lang="ru-RU" dirty="0" err="1" smtClean="0"/>
              <a:t>захистимо</a:t>
            </a:r>
            <a:r>
              <a:rPr lang="ru-RU" dirty="0" smtClean="0"/>
              <a:t> </a:t>
            </a:r>
            <a:r>
              <a:rPr lang="ru-RU" dirty="0" err="1" smtClean="0"/>
              <a:t>своє</a:t>
            </a:r>
            <a:r>
              <a:rPr lang="ru-RU" dirty="0" smtClean="0"/>
              <a:t> </a:t>
            </a:r>
            <a:r>
              <a:rPr lang="ru-RU" dirty="0" err="1" smtClean="0"/>
              <a:t>майбутнє</a:t>
            </a:r>
            <a:r>
              <a:rPr lang="ru-RU" dirty="0" smtClean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4663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                 </a:t>
            </a:r>
            <a:r>
              <a:rPr lang="uk-UA" sz="5400" dirty="0" smtClean="0"/>
              <a:t>Дякую за увагу.</a:t>
            </a: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 smtClean="0"/>
              <a:t>                                                       Підготувала </a:t>
            </a:r>
          </a:p>
          <a:p>
            <a:pPr marL="0" indent="0">
              <a:buNone/>
            </a:pPr>
            <a:r>
              <a:rPr lang="uk-UA" dirty="0" smtClean="0"/>
              <a:t>                                                   Учениця 10 класу </a:t>
            </a:r>
            <a:br>
              <a:rPr lang="uk-UA" dirty="0" smtClean="0"/>
            </a:br>
            <a:r>
              <a:rPr lang="uk-UA" dirty="0" smtClean="0"/>
              <a:t>                                                    Деркач Марина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9697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Фактори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впливають</a:t>
            </a:r>
            <a:r>
              <a:rPr lang="ru-RU" dirty="0" smtClean="0"/>
              <a:t> на </a:t>
            </a:r>
            <a:r>
              <a:rPr lang="ru-RU" dirty="0" err="1" smtClean="0"/>
              <a:t>здоров'я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П</a:t>
            </a:r>
            <a:r>
              <a:rPr lang="ru-RU" dirty="0" err="1" smtClean="0"/>
              <a:t>овітря</a:t>
            </a:r>
            <a:r>
              <a:rPr lang="ru-RU" dirty="0" smtClean="0"/>
              <a:t> </a:t>
            </a:r>
          </a:p>
          <a:p>
            <a:r>
              <a:rPr lang="ru-RU" dirty="0"/>
              <a:t>В</a:t>
            </a:r>
            <a:r>
              <a:rPr lang="ru-RU" dirty="0" smtClean="0"/>
              <a:t>ода </a:t>
            </a:r>
          </a:p>
          <a:p>
            <a:r>
              <a:rPr lang="ru-RU" dirty="0"/>
              <a:t>Г</a:t>
            </a:r>
            <a:r>
              <a:rPr lang="ru-RU" dirty="0" smtClean="0"/>
              <a:t>рунт </a:t>
            </a:r>
          </a:p>
          <a:p>
            <a:r>
              <a:rPr lang="ru-RU" dirty="0" smtClean="0"/>
              <a:t>Шум </a:t>
            </a:r>
          </a:p>
          <a:p>
            <a:r>
              <a:rPr lang="ru-RU" dirty="0" err="1" smtClean="0"/>
              <a:t>Суспільство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8514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Повітря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Негативний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r>
              <a:rPr lang="ru-RU" dirty="0" smtClean="0"/>
              <a:t> на </a:t>
            </a:r>
            <a:r>
              <a:rPr lang="ru-RU" dirty="0" err="1" smtClean="0"/>
              <a:t>здоров'я</a:t>
            </a:r>
            <a:r>
              <a:rPr lang="ru-RU" dirty="0" smtClean="0"/>
              <a:t> людей і </a:t>
            </a:r>
            <a:r>
              <a:rPr lang="ru-RU" dirty="0" err="1" smtClean="0"/>
              <a:t>навколишнє</a:t>
            </a:r>
            <a:r>
              <a:rPr lang="ru-RU" dirty="0" smtClean="0"/>
              <a:t> </a:t>
            </a:r>
            <a:r>
              <a:rPr lang="ru-RU" dirty="0" err="1" smtClean="0"/>
              <a:t>середовище</a:t>
            </a:r>
            <a:r>
              <a:rPr lang="ru-RU" dirty="0" smtClean="0"/>
              <a:t> </a:t>
            </a:r>
            <a:r>
              <a:rPr lang="ru-RU" dirty="0" err="1" smtClean="0"/>
              <a:t>роблять</a:t>
            </a:r>
            <a:r>
              <a:rPr lang="ru-RU" dirty="0" smtClean="0"/>
              <a:t> </a:t>
            </a:r>
            <a:r>
              <a:rPr lang="ru-RU" dirty="0" err="1" smtClean="0"/>
              <a:t>промислові</a:t>
            </a:r>
            <a:r>
              <a:rPr lang="ru-RU" dirty="0" smtClean="0"/>
              <a:t> </a:t>
            </a:r>
            <a:r>
              <a:rPr lang="ru-RU" dirty="0" err="1" smtClean="0"/>
              <a:t>підприємства</a:t>
            </a:r>
            <a:r>
              <a:rPr lang="ru-RU" dirty="0" smtClean="0"/>
              <a:t>, </a:t>
            </a:r>
            <a:r>
              <a:rPr lang="ru-RU" dirty="0" err="1" smtClean="0"/>
              <a:t>розташовані</a:t>
            </a:r>
            <a:r>
              <a:rPr lang="ru-RU" dirty="0" smtClean="0"/>
              <a:t> на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 </a:t>
            </a:r>
            <a:r>
              <a:rPr lang="ru-RU" dirty="0" err="1" smtClean="0"/>
              <a:t>поблизу</a:t>
            </a:r>
            <a:r>
              <a:rPr lang="ru-RU" dirty="0" smtClean="0"/>
              <a:t> </a:t>
            </a:r>
            <a:r>
              <a:rPr lang="ru-RU" dirty="0" err="1" smtClean="0"/>
              <a:t>житлових</a:t>
            </a:r>
            <a:r>
              <a:rPr lang="ru-RU" dirty="0" smtClean="0"/>
              <a:t> </a:t>
            </a:r>
            <a:r>
              <a:rPr lang="ru-RU" dirty="0" err="1" smtClean="0"/>
              <a:t>районів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9040"/>
            <a:ext cx="4144963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77133"/>
            <a:ext cx="3859213" cy="278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927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784976" cy="655272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err="1" smtClean="0"/>
              <a:t>Забруднене</a:t>
            </a:r>
            <a:r>
              <a:rPr lang="ru-RU" dirty="0" smtClean="0"/>
              <a:t> </a:t>
            </a:r>
            <a:r>
              <a:rPr lang="ru-RU" dirty="0" err="1" smtClean="0"/>
              <a:t>повітря</a:t>
            </a:r>
            <a:r>
              <a:rPr lang="ru-RU" dirty="0" smtClean="0"/>
              <a:t> </a:t>
            </a:r>
            <a:r>
              <a:rPr lang="ru-RU" dirty="0" err="1" smtClean="0"/>
              <a:t>дратує</a:t>
            </a:r>
            <a:r>
              <a:rPr lang="ru-RU" dirty="0" smtClean="0"/>
              <a:t> </a:t>
            </a:r>
            <a:r>
              <a:rPr lang="ru-RU" dirty="0" err="1" smtClean="0"/>
              <a:t>здебільшого</a:t>
            </a:r>
            <a:r>
              <a:rPr lang="ru-RU" dirty="0" smtClean="0"/>
              <a:t> </a:t>
            </a:r>
            <a:r>
              <a:rPr lang="ru-RU" dirty="0" err="1" smtClean="0"/>
              <a:t>дихальні</a:t>
            </a:r>
            <a:r>
              <a:rPr lang="ru-RU" dirty="0" smtClean="0"/>
              <a:t> шляхи, </a:t>
            </a:r>
            <a:r>
              <a:rPr lang="ru-RU" dirty="0" err="1" smtClean="0"/>
              <a:t>викликаючи</a:t>
            </a:r>
            <a:r>
              <a:rPr lang="ru-RU" dirty="0" smtClean="0"/>
              <a:t> </a:t>
            </a:r>
            <a:r>
              <a:rPr lang="ru-RU" dirty="0" err="1" smtClean="0"/>
              <a:t>бронхіт</a:t>
            </a:r>
            <a:r>
              <a:rPr lang="ru-RU" dirty="0" smtClean="0"/>
              <a:t>, астму, </a:t>
            </a:r>
            <a:r>
              <a:rPr lang="ru-RU" dirty="0" err="1" smtClean="0"/>
              <a:t>погіршується</a:t>
            </a:r>
            <a:r>
              <a:rPr lang="ru-RU" dirty="0" smtClean="0"/>
              <a:t> </a:t>
            </a:r>
            <a:r>
              <a:rPr lang="ru-RU" dirty="0" err="1" smtClean="0"/>
              <a:t>загальний</a:t>
            </a:r>
            <a:r>
              <a:rPr lang="ru-RU" dirty="0" smtClean="0"/>
              <a:t> стан </a:t>
            </a:r>
            <a:r>
              <a:rPr lang="ru-RU" dirty="0" err="1" smtClean="0"/>
              <a:t>здоров'я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: </a:t>
            </a:r>
            <a:r>
              <a:rPr lang="ru-RU" dirty="0" err="1" smtClean="0"/>
              <a:t>з'являються</a:t>
            </a:r>
            <a:r>
              <a:rPr lang="ru-RU" dirty="0" smtClean="0"/>
              <a:t> </a:t>
            </a:r>
            <a:r>
              <a:rPr lang="ru-RU" dirty="0" err="1" smtClean="0"/>
              <a:t>головні</a:t>
            </a:r>
            <a:r>
              <a:rPr lang="ru-RU" dirty="0" smtClean="0"/>
              <a:t> </a:t>
            </a:r>
            <a:r>
              <a:rPr lang="ru-RU" dirty="0" err="1" smtClean="0"/>
              <a:t>болі</a:t>
            </a:r>
            <a:r>
              <a:rPr lang="ru-RU" dirty="0" smtClean="0"/>
              <a:t>, </a:t>
            </a:r>
            <a:r>
              <a:rPr lang="ru-RU" dirty="0" err="1" smtClean="0"/>
              <a:t>нудота</a:t>
            </a:r>
            <a:r>
              <a:rPr lang="ru-RU" dirty="0" smtClean="0"/>
              <a:t>, </a:t>
            </a:r>
            <a:r>
              <a:rPr lang="ru-RU" dirty="0" err="1" smtClean="0"/>
              <a:t>відчуття</a:t>
            </a:r>
            <a:r>
              <a:rPr lang="ru-RU" dirty="0" smtClean="0"/>
              <a:t> </a:t>
            </a:r>
            <a:r>
              <a:rPr lang="ru-RU" dirty="0" err="1" smtClean="0"/>
              <a:t>слабкості</a:t>
            </a:r>
            <a:r>
              <a:rPr lang="ru-RU" dirty="0" smtClean="0"/>
              <a:t>, </a:t>
            </a:r>
            <a:r>
              <a:rPr lang="ru-RU" dirty="0" err="1" smtClean="0"/>
              <a:t>знижується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втрачається</a:t>
            </a:r>
            <a:r>
              <a:rPr lang="ru-RU" dirty="0" smtClean="0"/>
              <a:t> </a:t>
            </a:r>
            <a:r>
              <a:rPr lang="ru-RU" dirty="0" err="1" smtClean="0"/>
              <a:t>працездатність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 smtClean="0"/>
              <a:t>  </a:t>
            </a:r>
            <a:r>
              <a:rPr lang="ru-RU" dirty="0" err="1" smtClean="0"/>
              <a:t>Встановлено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відходи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, як хром, </a:t>
            </a:r>
            <a:r>
              <a:rPr lang="ru-RU" dirty="0" err="1" smtClean="0"/>
              <a:t>нікель</a:t>
            </a:r>
            <a:r>
              <a:rPr lang="ru-RU" dirty="0" smtClean="0"/>
              <a:t>, </a:t>
            </a:r>
            <a:r>
              <a:rPr lang="ru-RU" dirty="0" err="1" smtClean="0"/>
              <a:t>берилій</a:t>
            </a:r>
            <a:r>
              <a:rPr lang="ru-RU" dirty="0" smtClean="0"/>
              <a:t>, </a:t>
            </a:r>
            <a:r>
              <a:rPr lang="ru-RU" dirty="0" err="1" smtClean="0"/>
              <a:t>азбест</a:t>
            </a:r>
            <a:r>
              <a:rPr lang="ru-RU" dirty="0" smtClean="0"/>
              <a:t>, </a:t>
            </a:r>
            <a:r>
              <a:rPr lang="ru-RU" dirty="0" err="1" smtClean="0"/>
              <a:t>багато</a:t>
            </a:r>
            <a:r>
              <a:rPr lang="ru-RU" dirty="0" smtClean="0"/>
              <a:t>, </a:t>
            </a:r>
            <a:r>
              <a:rPr lang="ru-RU" dirty="0" err="1" smtClean="0"/>
              <a:t>отрутохімікати</a:t>
            </a:r>
            <a:r>
              <a:rPr lang="ru-RU" dirty="0" smtClean="0"/>
              <a:t> </a:t>
            </a:r>
            <a:r>
              <a:rPr lang="ru-RU" dirty="0" err="1" smtClean="0"/>
              <a:t>викликають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 </a:t>
            </a:r>
            <a:r>
              <a:rPr lang="ru-RU" dirty="0" err="1" smtClean="0"/>
              <a:t>ракові</a:t>
            </a:r>
            <a:r>
              <a:rPr lang="ru-RU" dirty="0" smtClean="0"/>
              <a:t> </a:t>
            </a:r>
            <a:r>
              <a:rPr lang="ru-RU" dirty="0" err="1" smtClean="0"/>
              <a:t>захворювання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149080"/>
            <a:ext cx="349885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2978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3" y="1196752"/>
            <a:ext cx="8819545" cy="28803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err="1" smtClean="0"/>
              <a:t>Негативний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r>
              <a:rPr lang="ru-RU" dirty="0" smtClean="0"/>
              <a:t> на </a:t>
            </a:r>
            <a:r>
              <a:rPr lang="ru-RU" dirty="0" err="1" smtClean="0"/>
              <a:t>здоров'я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 err="1" smtClean="0"/>
              <a:t>впливає</a:t>
            </a:r>
            <a:r>
              <a:rPr lang="ru-RU" dirty="0" smtClean="0"/>
              <a:t> </a:t>
            </a:r>
            <a:r>
              <a:rPr lang="ru-RU" dirty="0" err="1" smtClean="0"/>
              <a:t>забруднена</a:t>
            </a:r>
            <a:r>
              <a:rPr lang="ru-RU" dirty="0" smtClean="0"/>
              <a:t> </a:t>
            </a:r>
            <a:r>
              <a:rPr lang="ru-RU" dirty="0" err="1" smtClean="0"/>
              <a:t>питна</a:t>
            </a:r>
            <a:r>
              <a:rPr lang="ru-RU" dirty="0" smtClean="0"/>
              <a:t> вода. </a:t>
            </a:r>
            <a:r>
              <a:rPr lang="ru-RU" dirty="0" err="1" smtClean="0"/>
              <a:t>Хвороби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передаються</a:t>
            </a:r>
            <a:r>
              <a:rPr lang="ru-RU" dirty="0" smtClean="0"/>
              <a:t> через </a:t>
            </a:r>
            <a:r>
              <a:rPr lang="ru-RU" dirty="0" err="1" smtClean="0"/>
              <a:t>забруднену</a:t>
            </a:r>
            <a:r>
              <a:rPr lang="ru-RU" dirty="0" smtClean="0"/>
              <a:t> воду, </a:t>
            </a:r>
            <a:r>
              <a:rPr lang="ru-RU" dirty="0" err="1" smtClean="0"/>
              <a:t>викликають</a:t>
            </a:r>
            <a:r>
              <a:rPr lang="ru-RU" dirty="0" smtClean="0"/>
              <a:t> </a:t>
            </a:r>
            <a:r>
              <a:rPr lang="ru-RU" dirty="0" err="1" smtClean="0"/>
              <a:t>погіршення</a:t>
            </a:r>
            <a:r>
              <a:rPr lang="ru-RU" dirty="0" smtClean="0"/>
              <a:t> стану </a:t>
            </a:r>
            <a:r>
              <a:rPr lang="ru-RU" dirty="0" err="1" smtClean="0"/>
              <a:t>здоров'я</a:t>
            </a:r>
            <a:r>
              <a:rPr lang="ru-RU" dirty="0" smtClean="0"/>
              <a:t>, і </a:t>
            </a:r>
            <a:r>
              <a:rPr lang="ru-RU" dirty="0" err="1" smtClean="0"/>
              <a:t>загибель</a:t>
            </a:r>
            <a:r>
              <a:rPr lang="ru-RU" dirty="0" smtClean="0"/>
              <a:t> </a:t>
            </a:r>
            <a:r>
              <a:rPr lang="ru-RU" dirty="0" err="1" smtClean="0"/>
              <a:t>величезного</a:t>
            </a:r>
            <a:r>
              <a:rPr lang="ru-RU" dirty="0" smtClean="0"/>
              <a:t> числа людей. Особливо </a:t>
            </a:r>
            <a:r>
              <a:rPr lang="ru-RU" dirty="0" err="1" smtClean="0"/>
              <a:t>забрудненими</a:t>
            </a:r>
            <a:r>
              <a:rPr lang="ru-RU" dirty="0" smtClean="0"/>
              <a:t> </a:t>
            </a:r>
            <a:r>
              <a:rPr lang="ru-RU" dirty="0" err="1" smtClean="0"/>
              <a:t>бувають</a:t>
            </a:r>
            <a:r>
              <a:rPr lang="ru-RU" dirty="0" smtClean="0"/>
              <a:t> </a:t>
            </a:r>
            <a:r>
              <a:rPr lang="ru-RU" dirty="0" err="1" smtClean="0"/>
              <a:t>відкриті</a:t>
            </a:r>
            <a:r>
              <a:rPr lang="ru-RU" dirty="0" smtClean="0"/>
              <a:t> </a:t>
            </a:r>
            <a:r>
              <a:rPr lang="ru-RU" dirty="0" err="1" smtClean="0"/>
              <a:t>джерела</a:t>
            </a:r>
            <a:r>
              <a:rPr lang="ru-RU" dirty="0" smtClean="0"/>
              <a:t> води: </a:t>
            </a:r>
            <a:r>
              <a:rPr lang="ru-RU" dirty="0" err="1" smtClean="0"/>
              <a:t>річки</a:t>
            </a:r>
            <a:r>
              <a:rPr lang="ru-RU" dirty="0" smtClean="0"/>
              <a:t>, озера, ставки. </a:t>
            </a:r>
            <a:r>
              <a:rPr lang="ru-RU" dirty="0" err="1" smtClean="0"/>
              <a:t>Існує</a:t>
            </a:r>
            <a:r>
              <a:rPr lang="ru-RU" dirty="0" smtClean="0"/>
              <a:t> не мало </a:t>
            </a:r>
            <a:r>
              <a:rPr lang="ru-RU" dirty="0" err="1" smtClean="0"/>
              <a:t>випадків</a:t>
            </a:r>
            <a:r>
              <a:rPr lang="ru-RU" dirty="0" smtClean="0"/>
              <a:t>, коли </a:t>
            </a:r>
            <a:r>
              <a:rPr lang="ru-RU" dirty="0" err="1" smtClean="0"/>
              <a:t>забруднені</a:t>
            </a:r>
            <a:r>
              <a:rPr lang="ru-RU" dirty="0" smtClean="0"/>
              <a:t> </a:t>
            </a:r>
            <a:r>
              <a:rPr lang="ru-RU" dirty="0" err="1" smtClean="0"/>
              <a:t>джерела</a:t>
            </a:r>
            <a:r>
              <a:rPr lang="ru-RU" dirty="0" smtClean="0"/>
              <a:t> води стали причиною </a:t>
            </a:r>
            <a:r>
              <a:rPr lang="ru-RU" dirty="0" err="1" smtClean="0"/>
              <a:t>епідемій</a:t>
            </a:r>
            <a:r>
              <a:rPr lang="ru-RU" dirty="0" smtClean="0"/>
              <a:t> </a:t>
            </a:r>
            <a:r>
              <a:rPr lang="ru-RU" dirty="0" err="1" smtClean="0"/>
              <a:t>холери</a:t>
            </a:r>
            <a:r>
              <a:rPr lang="ru-RU" dirty="0" smtClean="0"/>
              <a:t>, </a:t>
            </a:r>
            <a:r>
              <a:rPr lang="ru-RU" dirty="0" err="1" smtClean="0"/>
              <a:t>черевного</a:t>
            </a:r>
            <a:r>
              <a:rPr lang="ru-RU" dirty="0" smtClean="0"/>
              <a:t> тифу, </a:t>
            </a:r>
            <a:r>
              <a:rPr lang="ru-RU" dirty="0" err="1" smtClean="0"/>
              <a:t>дизентерії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передаються</a:t>
            </a:r>
            <a:r>
              <a:rPr lang="ru-RU" dirty="0" smtClean="0"/>
              <a:t> </a:t>
            </a:r>
            <a:r>
              <a:rPr lang="ru-RU" dirty="0" err="1" smtClean="0"/>
              <a:t>людині</a:t>
            </a:r>
            <a:r>
              <a:rPr lang="ru-RU" dirty="0" smtClean="0"/>
              <a:t> в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забруднення</a:t>
            </a:r>
            <a:r>
              <a:rPr lang="ru-RU" dirty="0" smtClean="0"/>
              <a:t> </a:t>
            </a:r>
            <a:r>
              <a:rPr lang="ru-RU" dirty="0" err="1" smtClean="0"/>
              <a:t>водних</a:t>
            </a:r>
            <a:r>
              <a:rPr lang="ru-RU" dirty="0" smtClean="0"/>
              <a:t> </a:t>
            </a:r>
            <a:r>
              <a:rPr lang="ru-RU" dirty="0" err="1" smtClean="0"/>
              <a:t>басейнів</a:t>
            </a:r>
            <a:r>
              <a:rPr lang="ru-RU" dirty="0" smtClean="0"/>
              <a:t> </a:t>
            </a:r>
            <a:r>
              <a:rPr lang="ru-RU" dirty="0" err="1" smtClean="0"/>
              <a:t>хвороботворними</a:t>
            </a:r>
            <a:r>
              <a:rPr lang="ru-RU" dirty="0" smtClean="0"/>
              <a:t> </a:t>
            </a:r>
            <a:r>
              <a:rPr lang="ru-RU" dirty="0" err="1" smtClean="0"/>
              <a:t>мікроорганізмів</a:t>
            </a:r>
            <a:r>
              <a:rPr lang="ru-RU" dirty="0" smtClean="0"/>
              <a:t> і </a:t>
            </a:r>
            <a:r>
              <a:rPr lang="ru-RU" dirty="0" err="1" smtClean="0"/>
              <a:t>бактерій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23" y="4077072"/>
            <a:ext cx="4113761" cy="27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610" y="4077072"/>
            <a:ext cx="3960439" cy="3064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1431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Грунт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268760"/>
            <a:ext cx="8892480" cy="488600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err="1" smtClean="0"/>
              <a:t>Джерелами</a:t>
            </a:r>
            <a:r>
              <a:rPr lang="ru-RU" dirty="0" smtClean="0"/>
              <a:t> </a:t>
            </a:r>
            <a:r>
              <a:rPr lang="ru-RU" dirty="0" err="1" smtClean="0"/>
              <a:t>забруднення</a:t>
            </a:r>
            <a:r>
              <a:rPr lang="ru-RU" dirty="0" smtClean="0"/>
              <a:t> грунту </a:t>
            </a:r>
            <a:r>
              <a:rPr lang="ru-RU" dirty="0" err="1" smtClean="0"/>
              <a:t>служать</a:t>
            </a:r>
            <a:r>
              <a:rPr lang="ru-RU" dirty="0" smtClean="0"/>
              <a:t> </a:t>
            </a:r>
            <a:r>
              <a:rPr lang="ru-RU" dirty="0" err="1" smtClean="0"/>
              <a:t>сільськогосподарські</a:t>
            </a:r>
            <a:r>
              <a:rPr lang="ru-RU" dirty="0" smtClean="0"/>
              <a:t> і </a:t>
            </a:r>
            <a:r>
              <a:rPr lang="ru-RU" dirty="0" err="1" smtClean="0"/>
              <a:t>промислові</a:t>
            </a:r>
            <a:r>
              <a:rPr lang="ru-RU" dirty="0" smtClean="0"/>
              <a:t> </a:t>
            </a:r>
            <a:r>
              <a:rPr lang="ru-RU" dirty="0" err="1" smtClean="0"/>
              <a:t>підприємства</a:t>
            </a:r>
            <a:r>
              <a:rPr lang="ru-RU" dirty="0" smtClean="0"/>
              <a:t> 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житлові</a:t>
            </a:r>
            <a:r>
              <a:rPr lang="ru-RU" dirty="0" smtClean="0"/>
              <a:t> </a:t>
            </a:r>
            <a:r>
              <a:rPr lang="ru-RU" dirty="0" err="1" smtClean="0"/>
              <a:t>будівлі</a:t>
            </a:r>
            <a:r>
              <a:rPr lang="ru-RU" dirty="0" smtClean="0"/>
              <a:t>. 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промислових</a:t>
            </a:r>
            <a:r>
              <a:rPr lang="ru-RU" dirty="0" smtClean="0"/>
              <a:t> і </a:t>
            </a:r>
            <a:r>
              <a:rPr lang="ru-RU" dirty="0" err="1" smtClean="0"/>
              <a:t>сільськогосподарських</a:t>
            </a:r>
            <a:r>
              <a:rPr lang="ru-RU" dirty="0" smtClean="0"/>
              <a:t> </a:t>
            </a:r>
            <a:r>
              <a:rPr lang="ru-RU" dirty="0" err="1" smtClean="0"/>
              <a:t>об'єктів</a:t>
            </a:r>
            <a:r>
              <a:rPr lang="ru-RU" dirty="0" smtClean="0"/>
              <a:t> у грунт </a:t>
            </a:r>
            <a:r>
              <a:rPr lang="ru-RU" dirty="0" err="1" smtClean="0"/>
              <a:t>надходять</a:t>
            </a:r>
            <a:r>
              <a:rPr lang="ru-RU" dirty="0" smtClean="0"/>
              <a:t> </a:t>
            </a:r>
            <a:r>
              <a:rPr lang="ru-RU" dirty="0" err="1" smtClean="0"/>
              <a:t>хімічні</a:t>
            </a:r>
            <a:r>
              <a:rPr lang="ru-RU" dirty="0" smtClean="0"/>
              <a:t> (у тому </a:t>
            </a:r>
            <a:r>
              <a:rPr lang="ru-RU" dirty="0" err="1" smtClean="0"/>
              <a:t>числі</a:t>
            </a:r>
            <a:r>
              <a:rPr lang="ru-RU" dirty="0" smtClean="0"/>
              <a:t> й </a:t>
            </a:r>
            <a:r>
              <a:rPr lang="ru-RU" dirty="0" err="1" smtClean="0"/>
              <a:t>досить</a:t>
            </a:r>
            <a:r>
              <a:rPr lang="ru-RU" dirty="0" smtClean="0"/>
              <a:t> </a:t>
            </a:r>
            <a:r>
              <a:rPr lang="ru-RU" dirty="0" err="1" smtClean="0"/>
              <a:t>шкідливі</a:t>
            </a:r>
            <a:r>
              <a:rPr lang="ru-RU" dirty="0" smtClean="0"/>
              <a:t> для </a:t>
            </a:r>
            <a:r>
              <a:rPr lang="ru-RU" dirty="0" err="1" smtClean="0"/>
              <a:t>здоров'я</a:t>
            </a:r>
            <a:r>
              <a:rPr lang="ru-RU" dirty="0" smtClean="0"/>
              <a:t>: </a:t>
            </a:r>
            <a:r>
              <a:rPr lang="ru-RU" dirty="0" err="1" smtClean="0"/>
              <a:t>свинець</a:t>
            </a:r>
            <a:r>
              <a:rPr lang="ru-RU" dirty="0" smtClean="0"/>
              <a:t> , ртуть , </a:t>
            </a:r>
            <a:r>
              <a:rPr lang="ru-RU" dirty="0" err="1" smtClean="0"/>
              <a:t>миш'як</a:t>
            </a:r>
            <a:r>
              <a:rPr lang="ru-RU" dirty="0" smtClean="0"/>
              <a:t> та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сполуки</a:t>
            </a:r>
            <a:r>
              <a:rPr lang="ru-RU" dirty="0" smtClean="0"/>
              <a:t> ) ,а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органічні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err="1" smtClean="0"/>
              <a:t>сполуки.З</a:t>
            </a:r>
            <a:r>
              <a:rPr lang="ru-RU" dirty="0" smtClean="0"/>
              <a:t> грунту </a:t>
            </a:r>
            <a:r>
              <a:rPr lang="ru-RU" dirty="0" err="1" smtClean="0"/>
              <a:t>шкідливі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 і</a:t>
            </a:r>
          </a:p>
          <a:p>
            <a:pPr marL="0" indent="0">
              <a:buNone/>
            </a:pPr>
            <a:r>
              <a:rPr lang="ru-RU" dirty="0" smtClean="0"/>
              <a:t> </a:t>
            </a:r>
            <a:r>
              <a:rPr lang="ru-RU" dirty="0" err="1" smtClean="0"/>
              <a:t>хвороботворні</a:t>
            </a:r>
            <a:r>
              <a:rPr lang="ru-RU" dirty="0" smtClean="0"/>
              <a:t> </a:t>
            </a:r>
            <a:r>
              <a:rPr lang="ru-RU" dirty="0" err="1" smtClean="0"/>
              <a:t>бактерії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 </a:t>
            </a:r>
            <a:r>
              <a:rPr lang="ru-RU" dirty="0" err="1" smtClean="0"/>
              <a:t>проникнути</a:t>
            </a:r>
            <a:r>
              <a:rPr lang="ru-RU" dirty="0" smtClean="0"/>
              <a:t> в </a:t>
            </a:r>
            <a:r>
              <a:rPr lang="ru-RU" dirty="0" err="1" smtClean="0"/>
              <a:t>грунтові</a:t>
            </a:r>
            <a:r>
              <a:rPr lang="ru-RU" dirty="0" smtClean="0"/>
              <a:t> води ,</a:t>
            </a:r>
          </a:p>
          <a:p>
            <a:pPr marL="0" indent="0">
              <a:buNone/>
            </a:pPr>
            <a:r>
              <a:rPr lang="ru-RU" dirty="0" smtClean="0"/>
              <a:t> 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поглинатися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з грунту </a:t>
            </a:r>
            <a:r>
              <a:rPr lang="ru-RU" dirty="0" err="1" smtClean="0"/>
              <a:t>рослинами</a:t>
            </a:r>
            <a:r>
              <a:rPr lang="ru-RU" dirty="0" smtClean="0"/>
              <a:t> , а </a:t>
            </a:r>
            <a:r>
              <a:rPr lang="ru-RU" dirty="0" err="1" smtClean="0"/>
              <a:t>потім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через молоко і </a:t>
            </a:r>
            <a:r>
              <a:rPr lang="ru-RU" dirty="0" err="1" smtClean="0"/>
              <a:t>м'ясо</a:t>
            </a:r>
            <a:r>
              <a:rPr lang="ru-RU" dirty="0" smtClean="0"/>
              <a:t> </a:t>
            </a:r>
            <a:r>
              <a:rPr lang="ru-RU" dirty="0" err="1" smtClean="0"/>
              <a:t>потрапляти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 err="1" smtClean="0"/>
              <a:t>організм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. через</a:t>
            </a:r>
          </a:p>
          <a:p>
            <a:pPr marL="0" indent="0">
              <a:buNone/>
            </a:pPr>
            <a:r>
              <a:rPr lang="ru-RU" dirty="0" smtClean="0"/>
              <a:t>грунт </a:t>
            </a:r>
            <a:r>
              <a:rPr lang="ru-RU" dirty="0" err="1" smtClean="0"/>
              <a:t>передаються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err="1" smtClean="0"/>
              <a:t>захворювання</a:t>
            </a:r>
            <a:r>
              <a:rPr lang="ru-RU" dirty="0" smtClean="0"/>
              <a:t> ,як </a:t>
            </a:r>
            <a:r>
              <a:rPr lang="ru-RU" dirty="0" err="1" smtClean="0"/>
              <a:t>сибірська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err="1" smtClean="0"/>
              <a:t>виразка</a:t>
            </a:r>
            <a:r>
              <a:rPr lang="ru-RU" dirty="0" smtClean="0"/>
              <a:t> і </a:t>
            </a:r>
            <a:r>
              <a:rPr lang="ru-RU" dirty="0" err="1" smtClean="0"/>
              <a:t>правець</a:t>
            </a:r>
            <a:r>
              <a:rPr lang="ru-RU" dirty="0" smtClean="0"/>
              <a:t> 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768" y="2492896"/>
            <a:ext cx="4860032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5496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826" y="173052"/>
            <a:ext cx="8943174" cy="41200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 smtClean="0"/>
              <a:t>Щорічно</a:t>
            </a:r>
            <a:r>
              <a:rPr lang="ru-RU" dirty="0" smtClean="0"/>
              <a:t> </a:t>
            </a:r>
            <a:r>
              <a:rPr lang="ru-RU" dirty="0" err="1" smtClean="0"/>
              <a:t>містом</a:t>
            </a:r>
            <a:r>
              <a:rPr lang="ru-RU" dirty="0" smtClean="0"/>
              <a:t> і селом </a:t>
            </a:r>
            <a:r>
              <a:rPr lang="ru-RU" dirty="0" err="1" smtClean="0"/>
              <a:t>накопичується</a:t>
            </a:r>
            <a:r>
              <a:rPr lang="ru-RU" dirty="0" smtClean="0"/>
              <a:t> на </a:t>
            </a:r>
            <a:r>
              <a:rPr lang="ru-RU" dirty="0" err="1" smtClean="0"/>
              <a:t>навколишніх</a:t>
            </a:r>
            <a:r>
              <a:rPr lang="ru-RU" dirty="0" smtClean="0"/>
              <a:t> </a:t>
            </a:r>
            <a:r>
              <a:rPr lang="ru-RU" dirty="0" err="1" smtClean="0"/>
              <a:t>територіях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3,5 млн. т. </a:t>
            </a:r>
            <a:r>
              <a:rPr lang="ru-RU" dirty="0" err="1" smtClean="0"/>
              <a:t>твердих</a:t>
            </a:r>
            <a:r>
              <a:rPr lang="ru-RU" dirty="0" smtClean="0"/>
              <a:t> і </a:t>
            </a:r>
            <a:r>
              <a:rPr lang="ru-RU" dirty="0" err="1" smtClean="0"/>
              <a:t>концентрованих</a:t>
            </a:r>
            <a:r>
              <a:rPr lang="ru-RU" dirty="0" smtClean="0"/>
              <a:t> </a:t>
            </a:r>
            <a:r>
              <a:rPr lang="ru-RU" dirty="0" err="1" smtClean="0"/>
              <a:t>відходів</a:t>
            </a:r>
            <a:r>
              <a:rPr lang="ru-RU" dirty="0" smtClean="0"/>
              <a:t> </a:t>
            </a:r>
            <a:r>
              <a:rPr lang="ru-RU" dirty="0" err="1" smtClean="0"/>
              <a:t>приблизно</a:t>
            </a:r>
            <a:r>
              <a:rPr lang="ru-RU" dirty="0" smtClean="0"/>
              <a:t> </a:t>
            </a:r>
            <a:r>
              <a:rPr lang="ru-RU" dirty="0" err="1" smtClean="0"/>
              <a:t>наступного</a:t>
            </a:r>
            <a:r>
              <a:rPr lang="ru-RU" dirty="0" smtClean="0"/>
              <a:t> складу: зола і шлаки, </a:t>
            </a:r>
            <a:r>
              <a:rPr lang="ru-RU" dirty="0" err="1" smtClean="0"/>
              <a:t>тверді</a:t>
            </a:r>
            <a:r>
              <a:rPr lang="ru-RU" dirty="0" smtClean="0"/>
              <a:t> </a:t>
            </a:r>
            <a:r>
              <a:rPr lang="ru-RU" dirty="0" err="1" smtClean="0"/>
              <a:t>залишки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загальної</a:t>
            </a:r>
            <a:r>
              <a:rPr lang="ru-RU" dirty="0" smtClean="0"/>
              <a:t> </a:t>
            </a:r>
            <a:r>
              <a:rPr lang="ru-RU" dirty="0" err="1" smtClean="0"/>
              <a:t>каналізації</a:t>
            </a:r>
            <a:r>
              <a:rPr lang="ru-RU" dirty="0" smtClean="0"/>
              <a:t>, </a:t>
            </a:r>
            <a:r>
              <a:rPr lang="ru-RU" dirty="0" err="1" smtClean="0"/>
              <a:t>деревні</a:t>
            </a:r>
            <a:r>
              <a:rPr lang="ru-RU" dirty="0" smtClean="0"/>
              <a:t> </a:t>
            </a:r>
            <a:r>
              <a:rPr lang="ru-RU" dirty="0" err="1" smtClean="0"/>
              <a:t>відходи</a:t>
            </a:r>
            <a:r>
              <a:rPr lang="ru-RU" dirty="0" smtClean="0"/>
              <a:t>, </a:t>
            </a:r>
            <a:r>
              <a:rPr lang="ru-RU" dirty="0" err="1" smtClean="0"/>
              <a:t>тверді</a:t>
            </a:r>
            <a:r>
              <a:rPr lang="ru-RU" dirty="0" smtClean="0"/>
              <a:t> </a:t>
            </a:r>
            <a:r>
              <a:rPr lang="ru-RU" dirty="0" err="1" smtClean="0"/>
              <a:t>побутові</a:t>
            </a:r>
            <a:r>
              <a:rPr lang="ru-RU" dirty="0" smtClean="0"/>
              <a:t> </a:t>
            </a:r>
            <a:r>
              <a:rPr lang="ru-RU" dirty="0" err="1" smtClean="0"/>
              <a:t>відходи</a:t>
            </a:r>
            <a:r>
              <a:rPr lang="ru-RU" dirty="0" smtClean="0"/>
              <a:t>, </a:t>
            </a:r>
            <a:r>
              <a:rPr lang="ru-RU" dirty="0" err="1" smtClean="0"/>
              <a:t>будівельне</a:t>
            </a:r>
            <a:r>
              <a:rPr lang="ru-RU" dirty="0" smtClean="0"/>
              <a:t> </a:t>
            </a:r>
            <a:r>
              <a:rPr lang="ru-RU" dirty="0" err="1" smtClean="0"/>
              <a:t>сміття</a:t>
            </a:r>
            <a:r>
              <a:rPr lang="ru-RU" dirty="0" smtClean="0"/>
              <a:t>, </a:t>
            </a:r>
            <a:r>
              <a:rPr lang="ru-RU" dirty="0" err="1" smtClean="0"/>
              <a:t>автопокришки</a:t>
            </a:r>
            <a:r>
              <a:rPr lang="ru-RU" dirty="0" smtClean="0"/>
              <a:t>, </a:t>
            </a:r>
            <a:r>
              <a:rPr lang="ru-RU" dirty="0" err="1" smtClean="0"/>
              <a:t>папір</a:t>
            </a:r>
            <a:r>
              <a:rPr lang="ru-RU" dirty="0" smtClean="0"/>
              <a:t>, текстиль, </a:t>
            </a:r>
            <a:r>
              <a:rPr lang="ru-RU" dirty="0" err="1" smtClean="0"/>
              <a:t>утворюючи</a:t>
            </a:r>
            <a:r>
              <a:rPr lang="ru-RU" dirty="0" smtClean="0"/>
              <a:t> </a:t>
            </a:r>
            <a:r>
              <a:rPr lang="ru-RU" dirty="0" err="1" smtClean="0"/>
              <a:t>міські</a:t>
            </a:r>
            <a:r>
              <a:rPr lang="ru-RU" dirty="0" smtClean="0"/>
              <a:t> </a:t>
            </a:r>
            <a:r>
              <a:rPr lang="ru-RU" dirty="0" err="1" smtClean="0"/>
              <a:t>звалища</a:t>
            </a:r>
            <a:r>
              <a:rPr lang="ru-RU" dirty="0" smtClean="0"/>
              <a:t>. Десятки </a:t>
            </a:r>
            <a:r>
              <a:rPr lang="ru-RU" dirty="0" err="1" smtClean="0"/>
              <a:t>років</a:t>
            </a:r>
            <a:r>
              <a:rPr lang="ru-RU" dirty="0" smtClean="0"/>
              <a:t> вони </a:t>
            </a:r>
            <a:r>
              <a:rPr lang="ru-RU" dirty="0" err="1" smtClean="0"/>
              <a:t>накопичує</a:t>
            </a:r>
            <a:r>
              <a:rPr lang="ru-RU" dirty="0" smtClean="0"/>
              <a:t> </a:t>
            </a:r>
            <a:r>
              <a:rPr lang="ru-RU" dirty="0" err="1" smtClean="0"/>
              <a:t>покидьки</a:t>
            </a:r>
            <a:r>
              <a:rPr lang="ru-RU" dirty="0" smtClean="0"/>
              <a:t>, </a:t>
            </a:r>
            <a:r>
              <a:rPr lang="ru-RU" dirty="0" err="1" smtClean="0"/>
              <a:t>безперестанку</a:t>
            </a:r>
            <a:r>
              <a:rPr lang="ru-RU" dirty="0" smtClean="0"/>
              <a:t> </a:t>
            </a:r>
            <a:r>
              <a:rPr lang="ru-RU" dirty="0" err="1" smtClean="0"/>
              <a:t>горять</a:t>
            </a:r>
            <a:r>
              <a:rPr lang="ru-RU" dirty="0" smtClean="0"/>
              <a:t>, </a:t>
            </a:r>
            <a:r>
              <a:rPr lang="ru-RU" dirty="0" err="1" smtClean="0"/>
              <a:t>отруюючи</a:t>
            </a:r>
            <a:r>
              <a:rPr lang="ru-RU" dirty="0" smtClean="0"/>
              <a:t> </a:t>
            </a:r>
            <a:r>
              <a:rPr lang="ru-RU" dirty="0" err="1" smtClean="0"/>
              <a:t>повітря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221088"/>
            <a:ext cx="4498975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21088"/>
            <a:ext cx="4104456" cy="249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3116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Шум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712"/>
            <a:ext cx="9108504" cy="590465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err="1" smtClean="0"/>
              <a:t>Постійний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r>
              <a:rPr lang="ru-RU" dirty="0" smtClean="0"/>
              <a:t> сильного шуму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призвести</a:t>
            </a:r>
            <a:r>
              <a:rPr lang="ru-RU" dirty="0" smtClean="0"/>
              <a:t> до </a:t>
            </a:r>
            <a:r>
              <a:rPr lang="ru-RU" dirty="0" err="1" smtClean="0"/>
              <a:t>зниження</a:t>
            </a:r>
            <a:r>
              <a:rPr lang="ru-RU" dirty="0" smtClean="0"/>
              <a:t> </a:t>
            </a:r>
            <a:r>
              <a:rPr lang="ru-RU" dirty="0" err="1" smtClean="0"/>
              <a:t>слухової</a:t>
            </a:r>
            <a:r>
              <a:rPr lang="ru-RU" dirty="0" smtClean="0"/>
              <a:t> </a:t>
            </a:r>
            <a:r>
              <a:rPr lang="ru-RU" dirty="0" err="1" smtClean="0"/>
              <a:t>чутливості</a:t>
            </a:r>
            <a:r>
              <a:rPr lang="ru-RU" dirty="0" smtClean="0"/>
              <a:t> , й </a:t>
            </a:r>
            <a:r>
              <a:rPr lang="ru-RU" dirty="0" err="1" smtClean="0"/>
              <a:t>викликати</a:t>
            </a:r>
            <a:r>
              <a:rPr lang="ru-RU" dirty="0" smtClean="0"/>
              <a:t>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шкідливі</a:t>
            </a:r>
            <a:r>
              <a:rPr lang="ru-RU" dirty="0" smtClean="0"/>
              <a:t> </a:t>
            </a:r>
            <a:r>
              <a:rPr lang="ru-RU" dirty="0" err="1" smtClean="0"/>
              <a:t>наслідки</a:t>
            </a:r>
            <a:r>
              <a:rPr lang="ru-RU" dirty="0" smtClean="0"/>
              <a:t> - </a:t>
            </a:r>
            <a:r>
              <a:rPr lang="ru-RU" dirty="0" err="1" smtClean="0"/>
              <a:t>дзвін</a:t>
            </a:r>
            <a:r>
              <a:rPr lang="ru-RU" dirty="0" smtClean="0"/>
              <a:t> у </a:t>
            </a:r>
            <a:r>
              <a:rPr lang="ru-RU" dirty="0" err="1" smtClean="0"/>
              <a:t>вухах</a:t>
            </a:r>
            <a:r>
              <a:rPr lang="ru-RU" dirty="0" smtClean="0"/>
              <a:t> , </a:t>
            </a:r>
            <a:r>
              <a:rPr lang="ru-RU" dirty="0" err="1" smtClean="0"/>
              <a:t>запаморочення</a:t>
            </a:r>
            <a:r>
              <a:rPr lang="ru-RU" dirty="0" smtClean="0"/>
              <a:t> , </a:t>
            </a:r>
            <a:r>
              <a:rPr lang="ru-RU" dirty="0" err="1" smtClean="0"/>
              <a:t>головний</a:t>
            </a:r>
            <a:r>
              <a:rPr lang="ru-RU" dirty="0" smtClean="0"/>
              <a:t> </a:t>
            </a:r>
            <a:r>
              <a:rPr lang="ru-RU" dirty="0" err="1" smtClean="0"/>
              <a:t>біль</a:t>
            </a:r>
            <a:r>
              <a:rPr lang="ru-RU" dirty="0" smtClean="0"/>
              <a:t>, </a:t>
            </a:r>
            <a:r>
              <a:rPr lang="ru-RU" dirty="0" err="1" smtClean="0"/>
              <a:t>підвищення</a:t>
            </a:r>
            <a:r>
              <a:rPr lang="ru-RU" dirty="0" smtClean="0"/>
              <a:t> </a:t>
            </a:r>
            <a:r>
              <a:rPr lang="ru-RU" dirty="0" err="1" smtClean="0"/>
              <a:t>втоми</a:t>
            </a:r>
            <a:r>
              <a:rPr lang="ru-RU" dirty="0" smtClean="0"/>
              <a:t> , </a:t>
            </a:r>
            <a:r>
              <a:rPr lang="ru-RU" dirty="0" err="1" smtClean="0"/>
              <a:t>зниження</a:t>
            </a:r>
            <a:r>
              <a:rPr lang="ru-RU" dirty="0" smtClean="0"/>
              <a:t> </a:t>
            </a:r>
            <a:r>
              <a:rPr lang="ru-RU" dirty="0" err="1" smtClean="0"/>
              <a:t>імунітету</a:t>
            </a:r>
            <a:r>
              <a:rPr lang="ru-RU" dirty="0" smtClean="0"/>
              <a:t> , </a:t>
            </a:r>
            <a:r>
              <a:rPr lang="ru-RU" dirty="0" err="1" smtClean="0"/>
              <a:t>сприяє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гіпертонії</a:t>
            </a:r>
            <a:r>
              <a:rPr lang="ru-RU" dirty="0" smtClean="0"/>
              <a:t> , </a:t>
            </a:r>
            <a:r>
              <a:rPr lang="ru-RU" dirty="0" err="1" smtClean="0"/>
              <a:t>ішемічної</a:t>
            </a:r>
            <a:r>
              <a:rPr lang="ru-RU" dirty="0" smtClean="0"/>
              <a:t> </a:t>
            </a:r>
            <a:r>
              <a:rPr lang="ru-RU" dirty="0" err="1" smtClean="0"/>
              <a:t>хвороби</a:t>
            </a:r>
            <a:r>
              <a:rPr lang="ru-RU" dirty="0" smtClean="0"/>
              <a:t> </a:t>
            </a:r>
            <a:r>
              <a:rPr lang="ru-RU" dirty="0" err="1" smtClean="0"/>
              <a:t>серця</a:t>
            </a:r>
            <a:r>
              <a:rPr lang="ru-RU" dirty="0" smtClean="0"/>
              <a:t> та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захворювань</a:t>
            </a:r>
            <a:r>
              <a:rPr lang="ru-RU" dirty="0" smtClean="0"/>
              <a:t>. </a:t>
            </a:r>
            <a:r>
              <a:rPr lang="ru-RU" dirty="0" err="1" smtClean="0"/>
              <a:t>Порушення</a:t>
            </a:r>
            <a:r>
              <a:rPr lang="ru-RU" dirty="0" smtClean="0"/>
              <a:t> в </a:t>
            </a:r>
            <a:r>
              <a:rPr lang="ru-RU" dirty="0" err="1" smtClean="0"/>
              <a:t>організмі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через шум </a:t>
            </a:r>
            <a:r>
              <a:rPr lang="ru-RU" dirty="0" err="1" smtClean="0"/>
              <a:t>стають</a:t>
            </a:r>
            <a:r>
              <a:rPr lang="ru-RU" dirty="0" smtClean="0"/>
              <a:t> </a:t>
            </a:r>
            <a:r>
              <a:rPr lang="ru-RU" dirty="0" err="1" smtClean="0"/>
              <a:t>помітними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з </a:t>
            </a:r>
            <a:r>
              <a:rPr lang="ru-RU" dirty="0" err="1" smtClean="0"/>
              <a:t>плином</a:t>
            </a:r>
            <a:r>
              <a:rPr lang="ru-RU" dirty="0" smtClean="0"/>
              <a:t> часу.</a:t>
            </a:r>
          </a:p>
          <a:p>
            <a:pPr marL="0" indent="0">
              <a:buNone/>
            </a:pPr>
            <a:r>
              <a:rPr lang="ru-RU" dirty="0" smtClean="0"/>
              <a:t>Шум </a:t>
            </a:r>
            <a:r>
              <a:rPr lang="ru-RU" dirty="0" err="1" smtClean="0"/>
              <a:t>заважає</a:t>
            </a:r>
            <a:r>
              <a:rPr lang="ru-RU" dirty="0" smtClean="0"/>
              <a:t> нормальному </a:t>
            </a:r>
          </a:p>
          <a:p>
            <a:pPr marL="0" indent="0">
              <a:buNone/>
            </a:pPr>
            <a:r>
              <a:rPr lang="ru-RU" dirty="0" err="1" smtClean="0"/>
              <a:t>відпочинку</a:t>
            </a:r>
            <a:r>
              <a:rPr lang="ru-RU" dirty="0" smtClean="0"/>
              <a:t> і </a:t>
            </a:r>
            <a:r>
              <a:rPr lang="ru-RU" dirty="0" err="1" smtClean="0"/>
              <a:t>відновленню</a:t>
            </a:r>
            <a:r>
              <a:rPr lang="ru-RU" dirty="0" smtClean="0"/>
              <a:t> сил, </a:t>
            </a:r>
          </a:p>
          <a:p>
            <a:pPr marL="0" indent="0">
              <a:buNone/>
            </a:pPr>
            <a:r>
              <a:rPr lang="ru-RU" dirty="0" err="1" smtClean="0"/>
              <a:t>порушує</a:t>
            </a:r>
            <a:r>
              <a:rPr lang="ru-RU" dirty="0" smtClean="0"/>
              <a:t> сон. </a:t>
            </a:r>
            <a:r>
              <a:rPr lang="ru-RU" dirty="0" err="1" smtClean="0"/>
              <a:t>Систематичне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err="1" smtClean="0"/>
              <a:t>недосипання</a:t>
            </a:r>
            <a:r>
              <a:rPr lang="ru-RU" dirty="0" smtClean="0"/>
              <a:t> і </a:t>
            </a:r>
            <a:r>
              <a:rPr lang="ru-RU" dirty="0" err="1" smtClean="0"/>
              <a:t>безсоння</a:t>
            </a:r>
            <a:r>
              <a:rPr lang="ru-RU" dirty="0" smtClean="0"/>
              <a:t> </a:t>
            </a:r>
            <a:r>
              <a:rPr lang="ru-RU" dirty="0" err="1" smtClean="0"/>
              <a:t>ведуть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до </a:t>
            </a:r>
            <a:r>
              <a:rPr lang="ru-RU" dirty="0" err="1" smtClean="0"/>
              <a:t>важких</a:t>
            </a:r>
            <a:r>
              <a:rPr lang="ru-RU" dirty="0" smtClean="0"/>
              <a:t> </a:t>
            </a:r>
            <a:r>
              <a:rPr lang="ru-RU" dirty="0" err="1" smtClean="0"/>
              <a:t>нервових</a:t>
            </a:r>
            <a:r>
              <a:rPr lang="ru-RU" dirty="0" smtClean="0"/>
              <a:t> </a:t>
            </a:r>
            <a:r>
              <a:rPr lang="ru-RU" dirty="0" err="1" smtClean="0"/>
              <a:t>розладів</a:t>
            </a:r>
            <a:r>
              <a:rPr lang="ru-RU" dirty="0" smtClean="0"/>
              <a:t> . </a:t>
            </a:r>
          </a:p>
          <a:p>
            <a:pPr marL="0" indent="0">
              <a:buNone/>
            </a:pPr>
            <a:r>
              <a:rPr lang="ru-RU" dirty="0" smtClean="0"/>
              <a:t>Тому </a:t>
            </a:r>
            <a:r>
              <a:rPr lang="ru-RU" dirty="0" err="1" smtClean="0"/>
              <a:t>захист</a:t>
            </a:r>
            <a:r>
              <a:rPr lang="ru-RU" dirty="0" smtClean="0"/>
              <a:t> сну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шумових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err="1" smtClean="0"/>
              <a:t>подразників</a:t>
            </a:r>
            <a:r>
              <a:rPr lang="ru-RU" dirty="0" smtClean="0"/>
              <a:t> повинна </a:t>
            </a:r>
          </a:p>
          <a:p>
            <a:pPr marL="0" indent="0">
              <a:buNone/>
            </a:pPr>
            <a:r>
              <a:rPr lang="ru-RU" dirty="0" err="1" smtClean="0"/>
              <a:t>приділятися</a:t>
            </a:r>
            <a:r>
              <a:rPr lang="ru-RU" dirty="0" smtClean="0"/>
              <a:t> велика </a:t>
            </a:r>
            <a:r>
              <a:rPr lang="ru-RU" dirty="0" err="1" smtClean="0"/>
              <a:t>увага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96952"/>
            <a:ext cx="3888432" cy="332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806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008112"/>
          </a:xfrm>
        </p:spPr>
        <p:txBody>
          <a:bodyPr/>
          <a:lstStyle/>
          <a:p>
            <a:r>
              <a:rPr lang="uk-UA" dirty="0" smtClean="0"/>
              <a:t>Суспільство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836712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Для 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 err="1" smtClean="0"/>
              <a:t>навколишнього</a:t>
            </a:r>
            <a:r>
              <a:rPr lang="ru-RU" dirty="0" smtClean="0"/>
              <a:t> </a:t>
            </a:r>
            <a:r>
              <a:rPr lang="ru-RU" dirty="0" err="1" smtClean="0"/>
              <a:t>зовнішнім</a:t>
            </a:r>
            <a:r>
              <a:rPr lang="ru-RU" dirty="0" smtClean="0"/>
              <a:t> </a:t>
            </a:r>
            <a:r>
              <a:rPr lang="ru-RU" dirty="0" err="1" smtClean="0"/>
              <a:t>середовищем</a:t>
            </a:r>
            <a:r>
              <a:rPr lang="ru-RU" dirty="0" smtClean="0"/>
              <a:t> є не </a:t>
            </a:r>
            <a:r>
              <a:rPr lang="ru-RU" dirty="0" err="1" smtClean="0"/>
              <a:t>тільки</a:t>
            </a:r>
            <a:r>
              <a:rPr lang="ru-RU" dirty="0" smtClean="0"/>
              <a:t> природа, але й </a:t>
            </a:r>
            <a:r>
              <a:rPr lang="ru-RU" dirty="0" err="1" smtClean="0"/>
              <a:t>суспільство</a:t>
            </a:r>
            <a:r>
              <a:rPr lang="ru-RU" dirty="0" smtClean="0"/>
              <a:t>. Тому </a:t>
            </a:r>
            <a:r>
              <a:rPr lang="ru-RU" dirty="0" err="1" smtClean="0"/>
              <a:t>соціальні</a:t>
            </a:r>
            <a:r>
              <a:rPr lang="ru-RU" dirty="0" smtClean="0"/>
              <a:t> </a:t>
            </a:r>
            <a:r>
              <a:rPr lang="ru-RU" dirty="0" err="1" smtClean="0"/>
              <a:t>умови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впливають</a:t>
            </a:r>
            <a:r>
              <a:rPr lang="ru-RU" dirty="0" smtClean="0"/>
              <a:t> на стан </a:t>
            </a:r>
            <a:r>
              <a:rPr lang="ru-RU" dirty="0" err="1" smtClean="0"/>
              <a:t>організму</a:t>
            </a:r>
            <a:r>
              <a:rPr lang="ru-RU" dirty="0" smtClean="0"/>
              <a:t> і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здоров'я</a:t>
            </a:r>
            <a:r>
              <a:rPr lang="ru-RU" dirty="0" smtClean="0"/>
              <a:t>. </a:t>
            </a:r>
            <a:r>
              <a:rPr lang="ru-RU" dirty="0" err="1" smtClean="0"/>
              <a:t>Сім'я</a:t>
            </a:r>
            <a:r>
              <a:rPr lang="ru-RU" dirty="0" smtClean="0"/>
              <a:t> </a:t>
            </a:r>
            <a:r>
              <a:rPr lang="ru-RU" dirty="0" err="1" smtClean="0"/>
              <a:t>впливає</a:t>
            </a:r>
            <a:r>
              <a:rPr lang="ru-RU" dirty="0" smtClean="0"/>
              <a:t> на </a:t>
            </a:r>
            <a:r>
              <a:rPr lang="ru-RU" dirty="0" err="1" smtClean="0"/>
              <a:t>становлення</a:t>
            </a:r>
            <a:r>
              <a:rPr lang="ru-RU" dirty="0" smtClean="0"/>
              <a:t> характеру, на </a:t>
            </a:r>
            <a:r>
              <a:rPr lang="ru-RU" dirty="0" err="1" smtClean="0"/>
              <a:t>духовне</a:t>
            </a:r>
            <a:r>
              <a:rPr lang="ru-RU" dirty="0" smtClean="0"/>
              <a:t> </a:t>
            </a:r>
            <a:r>
              <a:rPr lang="ru-RU" dirty="0" err="1" smtClean="0"/>
              <a:t>здоров'я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членів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Розпорядок</a:t>
            </a:r>
            <a:r>
              <a:rPr lang="ru-RU" dirty="0" smtClean="0"/>
              <a:t> дня </a:t>
            </a:r>
            <a:r>
              <a:rPr lang="ru-RU" dirty="0" err="1" smtClean="0"/>
              <a:t>членів</a:t>
            </a:r>
            <a:r>
              <a:rPr lang="ru-RU" dirty="0" smtClean="0"/>
              <a:t> </a:t>
            </a:r>
            <a:r>
              <a:rPr lang="ru-RU" dirty="0" err="1" smtClean="0"/>
              <a:t>сім'ї</a:t>
            </a:r>
            <a:r>
              <a:rPr lang="ru-RU" dirty="0" smtClean="0"/>
              <a:t> - один з </a:t>
            </a:r>
            <a:r>
              <a:rPr lang="ru-RU" dirty="0" err="1" smtClean="0"/>
              <a:t>показників</a:t>
            </a:r>
            <a:r>
              <a:rPr lang="ru-RU" dirty="0" smtClean="0"/>
              <a:t> способу </a:t>
            </a:r>
            <a:r>
              <a:rPr lang="ru-RU" dirty="0" err="1" smtClean="0"/>
              <a:t>життя</a:t>
            </a:r>
            <a:r>
              <a:rPr lang="ru-RU" dirty="0" smtClean="0"/>
              <a:t>. </a:t>
            </a:r>
            <a:r>
              <a:rPr lang="ru-RU" dirty="0" err="1" smtClean="0"/>
              <a:t>Порушення</a:t>
            </a:r>
            <a:r>
              <a:rPr lang="ru-RU" dirty="0" smtClean="0"/>
              <a:t> режиму </a:t>
            </a:r>
            <a:r>
              <a:rPr lang="ru-RU" dirty="0" err="1" smtClean="0"/>
              <a:t>відпочинку</a:t>
            </a:r>
            <a:r>
              <a:rPr lang="ru-RU" dirty="0" smtClean="0"/>
              <a:t>, сну, </a:t>
            </a:r>
            <a:r>
              <a:rPr lang="ru-RU" dirty="0" err="1" smtClean="0"/>
              <a:t>харчування</a:t>
            </a:r>
            <a:r>
              <a:rPr lang="ru-RU" dirty="0" smtClean="0"/>
              <a:t> в </a:t>
            </a:r>
            <a:r>
              <a:rPr lang="ru-RU" dirty="0" err="1" smtClean="0"/>
              <a:t>сім'ї</a:t>
            </a:r>
            <a:r>
              <a:rPr lang="ru-RU" dirty="0" smtClean="0"/>
              <a:t> </a:t>
            </a:r>
            <a:r>
              <a:rPr lang="ru-RU" dirty="0" err="1" smtClean="0"/>
              <a:t>призводить</a:t>
            </a:r>
            <a:r>
              <a:rPr lang="ru-RU" dirty="0" smtClean="0"/>
              <a:t> до </a:t>
            </a:r>
            <a:r>
              <a:rPr lang="ru-RU" dirty="0" err="1" smtClean="0"/>
              <a:t>розвитку</a:t>
            </a:r>
            <a:r>
              <a:rPr lang="ru-RU" dirty="0" smtClean="0"/>
              <a:t> у </a:t>
            </a:r>
            <a:r>
              <a:rPr lang="ru-RU" dirty="0" err="1" smtClean="0"/>
              <a:t>більшості</a:t>
            </a:r>
            <a:r>
              <a:rPr lang="ru-RU" dirty="0" smtClean="0"/>
              <a:t> </a:t>
            </a:r>
            <a:r>
              <a:rPr lang="ru-RU" dirty="0" err="1" smtClean="0"/>
              <a:t>членів</a:t>
            </a:r>
            <a:r>
              <a:rPr lang="ru-RU" dirty="0" smtClean="0"/>
              <a:t> </a:t>
            </a:r>
            <a:r>
              <a:rPr lang="ru-RU" dirty="0" err="1" smtClean="0"/>
              <a:t>сім'ї</a:t>
            </a:r>
            <a:r>
              <a:rPr lang="ru-RU" dirty="0" smtClean="0"/>
              <a:t> ряду </a:t>
            </a:r>
            <a:r>
              <a:rPr lang="ru-RU" dirty="0" err="1" smtClean="0"/>
              <a:t>захворювань</a:t>
            </a:r>
            <a:r>
              <a:rPr lang="ru-RU" dirty="0" smtClean="0"/>
              <a:t>: </a:t>
            </a:r>
            <a:r>
              <a:rPr lang="ru-RU" dirty="0" err="1" smtClean="0"/>
              <a:t>серцево-судинних</a:t>
            </a:r>
            <a:r>
              <a:rPr lang="ru-RU" dirty="0" smtClean="0"/>
              <a:t>, </a:t>
            </a:r>
            <a:r>
              <a:rPr lang="ru-RU" dirty="0" err="1" smtClean="0"/>
              <a:t>нервово-психічних</a:t>
            </a:r>
            <a:r>
              <a:rPr lang="ru-RU" dirty="0" smtClean="0"/>
              <a:t>,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dirty="0" err="1" smtClean="0"/>
              <a:t>порушення</a:t>
            </a:r>
            <a:r>
              <a:rPr lang="ru-RU" dirty="0" smtClean="0"/>
              <a:t> </a:t>
            </a:r>
            <a:r>
              <a:rPr lang="ru-RU" dirty="0" err="1" smtClean="0"/>
              <a:t>обміну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07480"/>
            <a:ext cx="4067944" cy="265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5829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</TotalTime>
  <Words>494</Words>
  <Application>Microsoft Office PowerPoint</Application>
  <PresentationFormat>Экран (4:3)</PresentationFormat>
  <Paragraphs>48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Здоров’я людини і навколишне середовище.</vt:lpstr>
      <vt:lpstr>Фактори, що впливають на здоров'я людини:</vt:lpstr>
      <vt:lpstr>Повітря</vt:lpstr>
      <vt:lpstr>Презентация PowerPoint</vt:lpstr>
      <vt:lpstr>Вода</vt:lpstr>
      <vt:lpstr>Грунт</vt:lpstr>
      <vt:lpstr>Презентация PowerPoint</vt:lpstr>
      <vt:lpstr>Шум </vt:lpstr>
      <vt:lpstr>Суспільство</vt:lpstr>
      <vt:lpstr>Висновок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Здоров’я людини і навколишне середовище.</dc:title>
  <dc:creator>Start</dc:creator>
  <cp:lastModifiedBy>Start</cp:lastModifiedBy>
  <cp:revision>5</cp:revision>
  <dcterms:created xsi:type="dcterms:W3CDTF">2014-01-26T18:26:14Z</dcterms:created>
  <dcterms:modified xsi:type="dcterms:W3CDTF">2014-01-26T19:10:37Z</dcterms:modified>
</cp:coreProperties>
</file>