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1B78-BE2D-4F57-9CDC-83FB4E1DFCD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DBFCA-4FF1-4F1D-98B2-27BF41192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BFCA-4FF1-4F1D-98B2-27BF411925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" y="1066800"/>
            <a:ext cx="7772400" cy="1829761"/>
          </a:xfrm>
        </p:spPr>
        <p:txBody>
          <a:bodyPr>
            <a:noAutofit/>
          </a:bodyPr>
          <a:lstStyle/>
          <a:p>
            <a:r>
              <a:rPr lang="uk-UA" sz="7200" dirty="0" smtClean="0"/>
              <a:t>Молодіжні субкультури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err="1" smtClean="0"/>
              <a:t>Зимноводівської</a:t>
            </a:r>
            <a:r>
              <a:rPr lang="uk-UA" dirty="0" smtClean="0"/>
              <a:t> ЗОШ №1</a:t>
            </a:r>
          </a:p>
          <a:p>
            <a:r>
              <a:rPr lang="uk-UA" dirty="0" err="1" smtClean="0"/>
              <a:t>Бутрак</a:t>
            </a:r>
            <a:r>
              <a:rPr lang="uk-UA" dirty="0" smtClean="0"/>
              <a:t> Анастасія</a:t>
            </a:r>
            <a:endParaRPr lang="ru-RU" dirty="0"/>
          </a:p>
        </p:txBody>
      </p:sp>
      <p:pic>
        <p:nvPicPr>
          <p:cNvPr id="15362" name="Picture 2" descr="http://morsnews.ru/wp-content/uploads/does_graffit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466756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uk-UA" sz="1800" dirty="0" smtClean="0"/>
              <a:t>Кожна молодіжна субкультура має свою центральну ідею або систему ідей, яка визначає її характер і є тотожною меті її існування. У субкультурах трансформуються традиційні погляди й формується </a:t>
            </a:r>
            <a:r>
              <a:rPr lang="uk-UA" sz="1800" dirty="0" err="1" smtClean="0"/>
              <a:t>“свій”образ</a:t>
            </a:r>
            <a:r>
              <a:rPr lang="uk-UA" sz="1800" dirty="0" smtClean="0"/>
              <a:t> світу і способи буття в ньому. </a:t>
            </a:r>
          </a:p>
          <a:p>
            <a:pPr>
              <a:buNone/>
            </a:pPr>
            <a:r>
              <a:rPr lang="uk-UA" sz="1800" dirty="0" smtClean="0"/>
              <a:t>       Молодіжна субкультура становить форму соціальної адаптації молоді.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24578" name="Picture 2" descr="http://cs421118.vk.me/v421118127/21be/qyhImz5Ss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4876800" cy="379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2286000"/>
            <a:ext cx="79383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увагу!!!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810000"/>
            <a:ext cx="8991600" cy="24048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Субкультура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того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ознаками</a:t>
            </a:r>
            <a:r>
              <a:rPr lang="ru-RU" sz="2400" dirty="0" smtClean="0"/>
              <a:t>: </a:t>
            </a:r>
            <a:r>
              <a:rPr lang="ru-RU" sz="2400" dirty="0" err="1" smtClean="0"/>
              <a:t>поведінкою</a:t>
            </a:r>
            <a:r>
              <a:rPr lang="ru-RU" sz="2400" dirty="0" smtClean="0"/>
              <a:t>, </a:t>
            </a:r>
            <a:r>
              <a:rPr lang="ru-RU" sz="2400" dirty="0" err="1" smtClean="0"/>
              <a:t>поглядами</a:t>
            </a:r>
            <a:r>
              <a:rPr lang="ru-RU" sz="2400" dirty="0" smtClean="0"/>
              <a:t>, думками, </a:t>
            </a:r>
            <a:r>
              <a:rPr lang="ru-RU" sz="2400" dirty="0" err="1" smtClean="0"/>
              <a:t>зовнішністю</a:t>
            </a:r>
            <a:r>
              <a:rPr lang="ru-RU" sz="2400" dirty="0" smtClean="0"/>
              <a:t>,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, системою </a:t>
            </a:r>
            <a:r>
              <a:rPr lang="ru-RU" sz="2400" dirty="0" err="1" smtClean="0"/>
              <a:t>цінностей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т.д.</a:t>
            </a:r>
            <a:endParaRPr lang="ru-RU" sz="2400" dirty="0"/>
          </a:p>
        </p:txBody>
      </p:sp>
      <p:pic>
        <p:nvPicPr>
          <p:cNvPr id="1026" name="Picture 2" descr="http://www.bankoboev.ru/images/NDIxNTU4/Bankoboev.Ru_graffiti_na_stene_raznocvetnoe.jpg"/>
          <p:cNvPicPr>
            <a:picLocks noChangeAspect="1" noChangeArrowheads="1"/>
          </p:cNvPicPr>
          <p:nvPr/>
        </p:nvPicPr>
        <p:blipFill>
          <a:blip r:embed="rId3" cstate="print"/>
          <a:srcRect t="16667" r="298" b="21429"/>
          <a:stretch>
            <a:fillRect/>
          </a:stretch>
        </p:blipFill>
        <p:spPr bwMode="auto">
          <a:xfrm>
            <a:off x="685800" y="381000"/>
            <a:ext cx="78486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3428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Це</a:t>
            </a:r>
            <a:r>
              <a:rPr lang="ru-RU" sz="1800" dirty="0" smtClean="0"/>
              <a:t> одна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молодіжної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субкультури</a:t>
            </a:r>
            <a:r>
              <a:rPr lang="ru-RU" sz="1800" dirty="0" smtClean="0"/>
              <a:t>. У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ідеології</a:t>
            </a:r>
            <a:r>
              <a:rPr lang="ru-RU" sz="1800" dirty="0" smtClean="0"/>
              <a:t> </a:t>
            </a:r>
            <a:r>
              <a:rPr lang="ru-RU" sz="1800" dirty="0" err="1" smtClean="0"/>
              <a:t>хиппі</a:t>
            </a:r>
            <a:r>
              <a:rPr lang="ru-RU" sz="1800" dirty="0" smtClean="0"/>
              <a:t> </a:t>
            </a:r>
            <a:r>
              <a:rPr lang="ru-RU" sz="1800" dirty="0" err="1" smtClean="0"/>
              <a:t>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філософське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учення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пов'язане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«</a:t>
            </a:r>
            <a:r>
              <a:rPr lang="ru-RU" sz="1800" dirty="0" err="1" smtClean="0"/>
              <a:t>рухом</a:t>
            </a:r>
            <a:r>
              <a:rPr lang="ru-RU" sz="1800" dirty="0" smtClean="0"/>
              <a:t> </a:t>
            </a:r>
            <a:r>
              <a:rPr lang="ru-RU" sz="1800" dirty="0" err="1" smtClean="0"/>
              <a:t>Ісуса</a:t>
            </a:r>
            <a:r>
              <a:rPr lang="ru-RU" sz="1800" dirty="0" smtClean="0"/>
              <a:t>». Вони </a:t>
            </a:r>
            <a:r>
              <a:rPr lang="ru-RU" sz="1800" dirty="0" err="1" smtClean="0"/>
              <a:t>дотримуються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пацифістських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поглядів</a:t>
            </a:r>
            <a:r>
              <a:rPr lang="ru-RU" sz="1800" dirty="0" smtClean="0"/>
              <a:t> (</a:t>
            </a:r>
            <a:r>
              <a:rPr lang="ru-RU" sz="1800" dirty="0" err="1" smtClean="0"/>
              <a:t>основний</a:t>
            </a:r>
            <a:r>
              <a:rPr lang="ru-RU" sz="1800" dirty="0" smtClean="0"/>
              <a:t> символ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</a:t>
            </a:r>
            <a:r>
              <a:rPr lang="ru-RU" sz="1800" dirty="0" err="1" smtClean="0"/>
              <a:t>хіппі</a:t>
            </a:r>
            <a:r>
              <a:rPr lang="ru-RU" sz="1800" dirty="0" smtClean="0"/>
              <a:t> - «</a:t>
            </a:r>
            <a:r>
              <a:rPr lang="ru-RU" sz="1800" dirty="0" err="1" smtClean="0"/>
              <a:t>пацифік</a:t>
            </a:r>
            <a:r>
              <a:rPr lang="ru-RU" sz="1800" dirty="0" smtClean="0"/>
              <a:t>», </a:t>
            </a:r>
            <a:r>
              <a:rPr lang="ru-RU" sz="1800" dirty="0" err="1" smtClean="0"/>
              <a:t>сповідають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ідею</a:t>
            </a:r>
            <a:r>
              <a:rPr lang="ru-RU" sz="1800" dirty="0" smtClean="0"/>
              <a:t> «</a:t>
            </a:r>
            <a:r>
              <a:rPr lang="ru-RU" sz="1800" dirty="0" err="1" smtClean="0"/>
              <a:t>непротивлення</a:t>
            </a:r>
            <a:r>
              <a:rPr lang="ru-RU" sz="1800" dirty="0" smtClean="0"/>
              <a:t> злу </a:t>
            </a:r>
            <a:r>
              <a:rPr lang="ru-RU" sz="1800" dirty="0" err="1" smtClean="0"/>
              <a:t>насильством</a:t>
            </a:r>
            <a:r>
              <a:rPr lang="ru-RU" sz="1800" dirty="0" smtClean="0"/>
              <a:t>», </a:t>
            </a:r>
            <a:r>
              <a:rPr lang="ru-RU" sz="1800" dirty="0" err="1" smtClean="0"/>
              <a:t>схильні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творчості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r>
              <a:rPr lang="ru-RU" sz="1800" dirty="0" smtClean="0"/>
              <a:t>       </a:t>
            </a:r>
            <a:r>
              <a:rPr lang="ru-RU" sz="1800" dirty="0" err="1" smtClean="0"/>
              <a:t>Хіппі</a:t>
            </a:r>
            <a:r>
              <a:rPr lang="ru-RU" sz="1800" dirty="0" smtClean="0"/>
              <a:t> </a:t>
            </a:r>
            <a:r>
              <a:rPr lang="ru-RU" sz="1800" dirty="0" err="1" smtClean="0"/>
              <a:t>нерідко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поривають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будинком</a:t>
            </a:r>
            <a:r>
              <a:rPr lang="ru-RU" sz="1800" dirty="0" smtClean="0"/>
              <a:t>, </a:t>
            </a:r>
            <a:r>
              <a:rPr lang="ru-RU" sz="1800" dirty="0" err="1" smtClean="0"/>
              <a:t>подорожуючи</a:t>
            </a:r>
            <a:r>
              <a:rPr lang="ru-RU" sz="1800" dirty="0" smtClean="0"/>
              <a:t> практично без </a:t>
            </a:r>
            <a:r>
              <a:rPr lang="ru-RU" sz="1800" dirty="0" err="1" smtClean="0"/>
              <a:t>коштів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існування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Відома</a:t>
            </a:r>
            <a:r>
              <a:rPr lang="ru-RU" sz="1800" dirty="0" smtClean="0"/>
              <a:t> </a:t>
            </a:r>
            <a:r>
              <a:rPr lang="ru-RU" sz="1800" dirty="0" err="1" smtClean="0"/>
              <a:t>любов</a:t>
            </a:r>
            <a:r>
              <a:rPr lang="ru-RU" sz="1800" dirty="0" smtClean="0"/>
              <a:t> </a:t>
            </a:r>
            <a:r>
              <a:rPr lang="ru-RU" sz="1800" dirty="0" err="1" smtClean="0"/>
              <a:t>хіппі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квітів</a:t>
            </a:r>
            <a:r>
              <a:rPr lang="ru-RU" sz="1800" dirty="0" smtClean="0"/>
              <a:t> (одна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</a:t>
            </a:r>
            <a:r>
              <a:rPr lang="ru-RU" sz="1800" dirty="0" smtClean="0"/>
              <a:t>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- «</a:t>
            </a:r>
            <a:r>
              <a:rPr lang="ru-RU" sz="1800" dirty="0" err="1" smtClean="0"/>
              <a:t>діти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квітів</a:t>
            </a:r>
            <a:r>
              <a:rPr lang="ru-RU" sz="1800" dirty="0" smtClean="0"/>
              <a:t>») </a:t>
            </a:r>
            <a:r>
              <a:rPr lang="ru-RU" sz="1800" dirty="0" err="1" smtClean="0"/>
              <a:t>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ходіння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босоніж</a:t>
            </a:r>
            <a:r>
              <a:rPr lang="ru-RU" sz="1800" dirty="0" smtClean="0"/>
              <a:t>. </a:t>
            </a:r>
          </a:p>
          <a:p>
            <a:pPr algn="ctr">
              <a:buNone/>
            </a:pPr>
            <a:r>
              <a:rPr lang="ru-RU" sz="1800" dirty="0" smtClean="0"/>
              <a:t>     Субкультуру </a:t>
            </a:r>
            <a:r>
              <a:rPr lang="ru-RU" sz="1800" dirty="0" err="1" smtClean="0"/>
              <a:t>хіппі</a:t>
            </a:r>
            <a:r>
              <a:rPr lang="ru-RU" sz="1800" dirty="0" smtClean="0"/>
              <a:t> </a:t>
            </a:r>
            <a:r>
              <a:rPr lang="ru-RU" sz="1800" dirty="0" err="1" smtClean="0"/>
              <a:t>слід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віднести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субкультури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властиве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прагнення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самопізнання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самоусвідомлення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Субкультура </a:t>
            </a:r>
            <a:r>
              <a:rPr lang="uk-UA" dirty="0" err="1" smtClean="0"/>
              <a:t>хіппі</a:t>
            </a:r>
            <a:endParaRPr lang="ru-RU" dirty="0"/>
          </a:p>
        </p:txBody>
      </p:sp>
      <p:pic>
        <p:nvPicPr>
          <p:cNvPr id="14338" name="Picture 2" descr="http://liveforstory.ru/uploads/posts/2013-07/1373397108_x_1aee7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14800"/>
            <a:ext cx="376482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www.mk.ru/upload/iblock_mk/475/9d/67/2c/DETAIL_PICTURE__11570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3581400" cy="268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91000" y="990600"/>
            <a:ext cx="44958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 </a:t>
            </a:r>
            <a:r>
              <a:rPr lang="ru-RU" sz="1800" dirty="0" smtClean="0"/>
              <a:t>Рух </a:t>
            </a:r>
            <a:r>
              <a:rPr lang="ru-RU" sz="1800" dirty="0" err="1" smtClean="0"/>
              <a:t>панків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зародився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середині</a:t>
            </a:r>
            <a:r>
              <a:rPr lang="ru-RU" sz="1800" dirty="0" smtClean="0"/>
              <a:t> 1970-х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XX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 в </a:t>
            </a:r>
            <a:r>
              <a:rPr lang="ru-RU" sz="1800" dirty="0" err="1" smtClean="0"/>
              <a:t>Англії</a:t>
            </a:r>
            <a:r>
              <a:rPr lang="ru-RU" sz="1800" dirty="0" smtClean="0"/>
              <a:t>.  Головне гасло </a:t>
            </a:r>
            <a:r>
              <a:rPr lang="ru-RU" sz="1800" dirty="0" err="1" smtClean="0"/>
              <a:t>панків</a:t>
            </a:r>
            <a:r>
              <a:rPr lang="ru-RU" sz="1800" dirty="0" smtClean="0"/>
              <a:t> - «</a:t>
            </a:r>
            <a:r>
              <a:rPr lang="ru-RU" sz="1800" dirty="0" err="1" smtClean="0"/>
              <a:t>Немає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майбутнього</a:t>
            </a:r>
            <a:r>
              <a:rPr lang="ru-RU" sz="1800" dirty="0" smtClean="0"/>
              <a:t>». Вони остаточно </a:t>
            </a:r>
            <a:r>
              <a:rPr lang="ru-RU" sz="1800" dirty="0" err="1" smtClean="0"/>
              <a:t>вирішили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змінити</a:t>
            </a:r>
            <a:r>
              <a:rPr lang="ru-RU" sz="1800" dirty="0" smtClean="0"/>
              <a:t> мир на </a:t>
            </a:r>
            <a:r>
              <a:rPr lang="ru-RU" sz="1800" dirty="0" err="1" smtClean="0"/>
              <a:t>кращий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тому на </a:t>
            </a:r>
            <a:r>
              <a:rPr lang="ru-RU" sz="1800" dirty="0" err="1" smtClean="0"/>
              <a:t>житті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кар'єрі</a:t>
            </a:r>
            <a:r>
              <a:rPr lang="ru-RU" sz="1800" dirty="0" smtClean="0"/>
              <a:t> в старому </a:t>
            </a:r>
            <a:r>
              <a:rPr lang="ru-RU" sz="1800" dirty="0" err="1" smtClean="0"/>
              <a:t>розумінні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слова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поставлений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хрест</a:t>
            </a:r>
            <a:r>
              <a:rPr lang="ru-RU" sz="1800" dirty="0" smtClean="0"/>
              <a:t>. </a:t>
            </a:r>
          </a:p>
          <a:p>
            <a:pPr algn="ctr">
              <a:buNone/>
            </a:pPr>
            <a:r>
              <a:rPr lang="ru-RU" sz="1800" dirty="0" smtClean="0"/>
              <a:t>      По </a:t>
            </a:r>
            <a:r>
              <a:rPr lang="ru-RU" sz="1800" dirty="0" err="1" smtClean="0"/>
              <a:t>політичних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пристрастях</a:t>
            </a:r>
            <a:r>
              <a:rPr lang="ru-RU" sz="1800" dirty="0" smtClean="0"/>
              <a:t> панки </a:t>
            </a:r>
            <a:r>
              <a:rPr lang="ru-RU" sz="1800" dirty="0" err="1" smtClean="0"/>
              <a:t>вважаються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анархістами</a:t>
            </a:r>
            <a:r>
              <a:rPr lang="ru-RU" sz="1800" dirty="0" smtClean="0"/>
              <a:t>. </a:t>
            </a:r>
            <a:r>
              <a:rPr lang="ru-RU" sz="1800" dirty="0" err="1" smtClean="0"/>
              <a:t>Звідси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основний</a:t>
            </a:r>
            <a:r>
              <a:rPr lang="ru-RU" sz="1800" dirty="0" smtClean="0"/>
              <a:t> символ - </a:t>
            </a:r>
            <a:r>
              <a:rPr lang="ru-RU" sz="1800" dirty="0" err="1" smtClean="0"/>
              <a:t>стилізована</a:t>
            </a:r>
            <a:r>
              <a:rPr lang="ru-RU" sz="1800" dirty="0" smtClean="0"/>
              <a:t> буква «А».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Панки</a:t>
            </a:r>
            <a:endParaRPr lang="ru-RU" dirty="0"/>
          </a:p>
        </p:txBody>
      </p:sp>
      <p:pic>
        <p:nvPicPr>
          <p:cNvPr id="18434" name="Picture 2" descr="http://anarxia.at.ua/4820777_anarh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986810"/>
            <a:ext cx="1828800" cy="187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punk.org.ua/wp-content/uploads/2012/10/pank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3200400" cy="243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daypic.ru/wp-content/uploads/2011/08/136-800x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411737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28800" y="1219200"/>
            <a:ext cx="53340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Стрейт-едж</a:t>
            </a:r>
            <a:r>
              <a:rPr lang="ru-RU" sz="1800" dirty="0" smtClean="0"/>
              <a:t> (англ. </a:t>
            </a:r>
            <a:r>
              <a:rPr lang="en-US" sz="1800" dirty="0" smtClean="0"/>
              <a:t>Straight edge - </a:t>
            </a:r>
            <a:r>
              <a:rPr lang="ru-RU" sz="1800" dirty="0" smtClean="0"/>
              <a:t>шлях </a:t>
            </a:r>
            <a:r>
              <a:rPr lang="ru-RU" sz="1800" dirty="0" err="1" smtClean="0"/>
              <a:t>напростець</a:t>
            </a:r>
            <a:r>
              <a:rPr lang="ru-RU" sz="1800" dirty="0" smtClean="0"/>
              <a:t>, </a:t>
            </a:r>
            <a:r>
              <a:rPr lang="ru-RU" sz="1800" dirty="0" err="1" smtClean="0"/>
              <a:t>скорочено</a:t>
            </a:r>
            <a:r>
              <a:rPr lang="ru-RU" sz="1800" dirty="0" smtClean="0"/>
              <a:t> </a:t>
            </a:r>
            <a:r>
              <a:rPr lang="en-US" sz="1800" dirty="0" err="1" smtClean="0"/>
              <a:t>sxe</a:t>
            </a:r>
            <a:r>
              <a:rPr lang="en-US" sz="1800" dirty="0" smtClean="0"/>
              <a:t>) - </a:t>
            </a:r>
            <a:r>
              <a:rPr lang="ru-RU" sz="1800" dirty="0" err="1" smtClean="0"/>
              <a:t>філософське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відгалуження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панк-руху</a:t>
            </a:r>
            <a:r>
              <a:rPr lang="ru-RU" sz="1800" dirty="0" smtClean="0"/>
              <a:t>, </a:t>
            </a:r>
            <a:r>
              <a:rPr lang="ru-RU" sz="1800" dirty="0" err="1" smtClean="0"/>
              <a:t>характерними</a:t>
            </a:r>
            <a:r>
              <a:rPr lang="ru-RU" sz="1800" dirty="0" smtClean="0"/>
              <a:t> рисами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відмова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наркотиків</a:t>
            </a:r>
            <a:r>
              <a:rPr lang="ru-RU" sz="1800" dirty="0" smtClean="0"/>
              <a:t> (</a:t>
            </a:r>
            <a:r>
              <a:rPr lang="ru-RU" sz="1800" dirty="0" err="1" smtClean="0"/>
              <a:t>включаючи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законний</a:t>
            </a:r>
            <a:r>
              <a:rPr lang="ru-RU" sz="1800" dirty="0" smtClean="0"/>
              <a:t> алкоголь </a:t>
            </a:r>
            <a:r>
              <a:rPr lang="ru-RU" sz="1800" dirty="0" err="1" smtClean="0"/>
              <a:t>і</a:t>
            </a:r>
            <a:r>
              <a:rPr lang="ru-RU" sz="1800" dirty="0" smtClean="0"/>
              <a:t> тютюн),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політичні</a:t>
            </a:r>
            <a:r>
              <a:rPr lang="ru-RU" sz="1800" dirty="0" smtClean="0"/>
              <a:t> погляди, </a:t>
            </a:r>
            <a:r>
              <a:rPr lang="ru-RU" sz="1800" dirty="0" err="1" smtClean="0"/>
              <a:t>характерні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всьому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панк-руху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r>
              <a:rPr lang="ru-RU" sz="1800" dirty="0" smtClean="0"/>
              <a:t>     </a:t>
            </a:r>
            <a:r>
              <a:rPr lang="uk-UA" sz="1800" dirty="0" err="1" smtClean="0"/>
              <a:t>Стрейт-еджери</a:t>
            </a:r>
            <a:r>
              <a:rPr lang="uk-UA" sz="1800" dirty="0" smtClean="0"/>
              <a:t> поділяються на </a:t>
            </a:r>
            <a:r>
              <a:rPr lang="uk-UA" sz="1800" dirty="0" err="1" smtClean="0"/>
              <a:t>хардлайнерів</a:t>
            </a:r>
            <a:r>
              <a:rPr lang="uk-UA" sz="1800" dirty="0" smtClean="0"/>
              <a:t> (найбільш строгі адепти руху, які нехтують навіть кофеїном, ведуть боротьбу за захист тварин), </a:t>
            </a:r>
            <a:r>
              <a:rPr lang="uk-UA" sz="1800" dirty="0" err="1" smtClean="0"/>
              <a:t>мілітантів</a:t>
            </a:r>
            <a:r>
              <a:rPr lang="uk-UA" sz="1800" dirty="0" smtClean="0"/>
              <a:t> (найбільш безкомпромісні представники, які громлять алкогольні магазини, а також магазини з хутром і шкірою), </a:t>
            </a:r>
            <a:r>
              <a:rPr lang="uk-UA" sz="1800" dirty="0" err="1" smtClean="0"/>
              <a:t>веганів</a:t>
            </a:r>
            <a:r>
              <a:rPr lang="uk-UA" sz="1800" dirty="0" smtClean="0"/>
              <a:t> (захоплені вегетаріанством). Є серед </a:t>
            </a:r>
            <a:r>
              <a:rPr lang="uk-UA" sz="1800" dirty="0" err="1" smtClean="0"/>
              <a:t>стрейт-еджерів</a:t>
            </a:r>
            <a:r>
              <a:rPr lang="uk-UA" sz="1800" dirty="0" smtClean="0"/>
              <a:t> і </a:t>
            </a:r>
            <a:r>
              <a:rPr lang="uk-UA" sz="1800" dirty="0" err="1" smtClean="0"/>
              <a:t>скінхеди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Стрейт-едж</a:t>
            </a:r>
            <a:endParaRPr lang="ru-RU" dirty="0"/>
          </a:p>
        </p:txBody>
      </p:sp>
      <p:pic>
        <p:nvPicPr>
          <p:cNvPr id="21506" name="Picture 2" descr="http://m1.vgorode.ru/1796317/2018258/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032635" cy="2514600"/>
          </a:xfrm>
          <a:prstGeom prst="rect">
            <a:avLst/>
          </a:prstGeom>
          <a:noFill/>
        </p:spPr>
      </p:pic>
      <p:pic>
        <p:nvPicPr>
          <p:cNvPr id="21508" name="Picture 4" descr="http://linkme.ufanet.ru/images/32a22dd2d8ca59097b1a562c6caac7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8960" y="3429000"/>
            <a:ext cx="214504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cs311816.vk.me/v311816975/8e0/oUSUKM15Xpc.jpg"/>
          <p:cNvPicPr>
            <a:picLocks noChangeAspect="1" noChangeArrowheads="1"/>
          </p:cNvPicPr>
          <p:nvPr/>
        </p:nvPicPr>
        <p:blipFill>
          <a:blip r:embed="rId4" cstate="print"/>
          <a:srcRect t="32765" r="1706"/>
          <a:stretch>
            <a:fillRect/>
          </a:stretch>
        </p:blipFill>
        <p:spPr bwMode="auto">
          <a:xfrm>
            <a:off x="6400800" y="381000"/>
            <a:ext cx="2450778" cy="838200"/>
          </a:xfrm>
          <a:prstGeom prst="rect">
            <a:avLst/>
          </a:prstGeom>
          <a:noFill/>
        </p:spPr>
      </p:pic>
      <p:pic>
        <p:nvPicPr>
          <p:cNvPr id="21512" name="Picture 8" descr="http://sxe.at.ua/sxe1/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2338753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Мабуть</a:t>
            </a:r>
            <a:r>
              <a:rPr lang="ru-RU" sz="1800" dirty="0" smtClean="0"/>
              <a:t>,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найагресивніші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неформалів</a:t>
            </a:r>
            <a:r>
              <a:rPr lang="ru-RU" sz="1800" dirty="0" smtClean="0"/>
              <a:t>. </a:t>
            </a:r>
            <a:r>
              <a:rPr lang="ru-RU" sz="1800" dirty="0" err="1" smtClean="0"/>
              <a:t>Ідеї</a:t>
            </a:r>
            <a:r>
              <a:rPr lang="ru-RU" sz="1800" dirty="0" smtClean="0"/>
              <a:t> у них </a:t>
            </a:r>
            <a:r>
              <a:rPr lang="ru-RU" sz="1800" dirty="0" err="1" smtClean="0"/>
              <a:t>типово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нацистські</a:t>
            </a:r>
            <a:r>
              <a:rPr lang="ru-RU" sz="1800" dirty="0" smtClean="0"/>
              <a:t>: -«Смерть </a:t>
            </a:r>
            <a:r>
              <a:rPr lang="ru-RU" sz="1800" dirty="0" err="1" smtClean="0"/>
              <a:t>євреям</a:t>
            </a:r>
            <a:r>
              <a:rPr lang="ru-RU" sz="1800" dirty="0" smtClean="0"/>
              <a:t> (</a:t>
            </a:r>
            <a:r>
              <a:rPr lang="ru-RU" sz="1800" dirty="0" err="1" smtClean="0"/>
              <a:t>Неграм</a:t>
            </a:r>
            <a:r>
              <a:rPr lang="ru-RU" sz="1800" dirty="0" smtClean="0"/>
              <a:t>, </a:t>
            </a:r>
            <a:r>
              <a:rPr lang="ru-RU" sz="1800" dirty="0" err="1" smtClean="0"/>
              <a:t>китайцям</a:t>
            </a:r>
            <a:r>
              <a:rPr lang="ru-RU" sz="1800" dirty="0" smtClean="0"/>
              <a:t>, </a:t>
            </a:r>
            <a:r>
              <a:rPr lang="ru-RU" sz="1800" dirty="0" err="1" smtClean="0"/>
              <a:t>кавказцям</a:t>
            </a:r>
            <a:r>
              <a:rPr lang="ru-RU" sz="1800" dirty="0" smtClean="0"/>
              <a:t>...)!». </a:t>
            </a:r>
            <a:r>
              <a:rPr lang="ru-RU" sz="1800" dirty="0" err="1" smtClean="0"/>
              <a:t>Ідеальним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політичним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діячем</a:t>
            </a:r>
            <a:r>
              <a:rPr lang="ru-RU" sz="1800" dirty="0" smtClean="0"/>
              <a:t> для них </a:t>
            </a:r>
            <a:r>
              <a:rPr lang="ru-RU" sz="1800" dirty="0" err="1" smtClean="0"/>
              <a:t>є</a:t>
            </a:r>
            <a:r>
              <a:rPr lang="ru-RU" sz="1800" dirty="0" smtClean="0"/>
              <a:t> А. </a:t>
            </a:r>
            <a:r>
              <a:rPr lang="ru-RU" sz="1800" dirty="0" err="1" smtClean="0"/>
              <a:t>Гітлер</a:t>
            </a:r>
            <a:r>
              <a:rPr lang="ru-RU" sz="1800" dirty="0" smtClean="0"/>
              <a:t>. </a:t>
            </a:r>
            <a:r>
              <a:rPr lang="ru-RU" sz="1800" dirty="0" err="1" smtClean="0"/>
              <a:t>Скіни</a:t>
            </a:r>
            <a:r>
              <a:rPr lang="ru-RU" sz="1800" dirty="0" smtClean="0"/>
              <a:t>, як правило (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завжди</a:t>
            </a:r>
            <a:r>
              <a:rPr lang="ru-RU" sz="1800" dirty="0" smtClean="0"/>
              <a:t>), </a:t>
            </a:r>
            <a:r>
              <a:rPr lang="ru-RU" sz="1800" dirty="0" err="1" smtClean="0"/>
              <a:t>виділяються</a:t>
            </a:r>
            <a:r>
              <a:rPr lang="ru-RU" sz="1800" dirty="0" smtClean="0"/>
              <a:t> начисто </a:t>
            </a:r>
            <a:r>
              <a:rPr lang="ru-RU" sz="1800" dirty="0" err="1" smtClean="0"/>
              <a:t>поголеною</a:t>
            </a:r>
            <a:r>
              <a:rPr lang="ru-RU" sz="1800" dirty="0" smtClean="0"/>
              <a:t> головою.  </a:t>
            </a:r>
            <a:r>
              <a:rPr lang="ru-RU" sz="1800" dirty="0" err="1" smtClean="0"/>
              <a:t>Основну</a:t>
            </a:r>
            <a:r>
              <a:rPr lang="ru-RU" sz="1800" dirty="0" smtClean="0"/>
              <a:t> </a:t>
            </a:r>
            <a:r>
              <a:rPr lang="ru-RU" sz="1800" dirty="0" err="1" smtClean="0"/>
              <a:t>масу</a:t>
            </a:r>
            <a:r>
              <a:rPr lang="ru-RU" sz="1800" dirty="0" smtClean="0"/>
              <a:t> </a:t>
            </a:r>
            <a:r>
              <a:rPr lang="ru-RU" sz="1800" dirty="0" err="1" smtClean="0"/>
              <a:t>скінхедів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молоді</a:t>
            </a:r>
            <a:r>
              <a:rPr lang="ru-RU" sz="1800" dirty="0" smtClean="0"/>
              <a:t> люди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14 до 22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вихідці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кварталів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околиць</a:t>
            </a:r>
            <a:r>
              <a:rPr lang="ru-RU" sz="1800" dirty="0" smtClean="0"/>
              <a:t>, </a:t>
            </a:r>
            <a:r>
              <a:rPr lang="ru-RU" sz="1800" dirty="0" err="1" smtClean="0"/>
              <a:t>студенти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вчаться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технікумах</a:t>
            </a:r>
            <a:r>
              <a:rPr lang="ru-RU" sz="1800" dirty="0" smtClean="0"/>
              <a:t>.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скінхедів</a:t>
            </a:r>
            <a:r>
              <a:rPr lang="ru-RU" sz="1800" dirty="0" smtClean="0"/>
              <a:t>  </a:t>
            </a:r>
            <a:r>
              <a:rPr lang="ru-RU" sz="1800" dirty="0" err="1" smtClean="0"/>
              <a:t>фанати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якого-небудь</a:t>
            </a:r>
            <a:r>
              <a:rPr lang="ru-RU" sz="1800" dirty="0" smtClean="0"/>
              <a:t> футбольного клубу.  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/>
            <a:r>
              <a:rPr lang="uk-UA" dirty="0" err="1" smtClean="0"/>
              <a:t>Скінхеди</a:t>
            </a:r>
            <a:endParaRPr lang="ru-RU" dirty="0"/>
          </a:p>
        </p:txBody>
      </p:sp>
      <p:pic>
        <p:nvPicPr>
          <p:cNvPr id="19458" name="Picture 2" descr="http://image.tsn.ua/media/images2/original/May2012/383617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412486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cs312219.vk.me/u7113186/video/l_f32eab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314959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www.4dancing.ru/files/u10/neguin_tok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7432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52400" y="762000"/>
            <a:ext cx="41148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    </a:t>
            </a:r>
            <a:r>
              <a:rPr lang="ru-RU" sz="1800" dirty="0" err="1" smtClean="0"/>
              <a:t>Хіп-хоп</a:t>
            </a:r>
            <a:r>
              <a:rPr lang="ru-RU" sz="1800" dirty="0" smtClean="0"/>
              <a:t> </a:t>
            </a:r>
            <a:r>
              <a:rPr lang="ru-RU" sz="1800" dirty="0" err="1" smtClean="0"/>
              <a:t>включає</a:t>
            </a:r>
            <a:r>
              <a:rPr lang="ru-RU" sz="1800" dirty="0" smtClean="0"/>
              <a:t> в себе 4 </a:t>
            </a:r>
            <a:r>
              <a:rPr lang="ru-RU" sz="1800" dirty="0" err="1" smtClean="0"/>
              <a:t>основні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: </a:t>
            </a:r>
            <a:r>
              <a:rPr lang="ru-RU" sz="1800" dirty="0" err="1" smtClean="0"/>
              <a:t>ді-джеїнг</a:t>
            </a:r>
            <a:r>
              <a:rPr lang="ru-RU" sz="1800" dirty="0" smtClean="0"/>
              <a:t>, </a:t>
            </a:r>
            <a:r>
              <a:rPr lang="ru-RU" sz="1800" dirty="0" err="1" smtClean="0"/>
              <a:t>графіті</a:t>
            </a:r>
            <a:r>
              <a:rPr lang="ru-RU" sz="1800" dirty="0" smtClean="0"/>
              <a:t>, </a:t>
            </a:r>
            <a:r>
              <a:rPr lang="ru-RU" sz="1800" dirty="0" err="1" smtClean="0"/>
              <a:t>емсіінг</a:t>
            </a:r>
            <a:r>
              <a:rPr lang="ru-RU" sz="1800" dirty="0" smtClean="0"/>
              <a:t>, </a:t>
            </a:r>
            <a:r>
              <a:rPr lang="ru-RU" sz="1800" dirty="0" err="1" smtClean="0"/>
              <a:t>брейкінг</a:t>
            </a:r>
            <a:r>
              <a:rPr lang="ru-RU" sz="1800" dirty="0" smtClean="0"/>
              <a:t>.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часто 5-им </a:t>
            </a:r>
            <a:r>
              <a:rPr lang="ru-RU" sz="1800" dirty="0" err="1" smtClean="0"/>
              <a:t>основним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вважається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знання</a:t>
            </a:r>
            <a:r>
              <a:rPr lang="en-US" sz="1800" dirty="0" smtClean="0"/>
              <a:t>. </a:t>
            </a:r>
            <a:r>
              <a:rPr lang="ru-RU" sz="1800" dirty="0" smtClean="0"/>
              <a:t>До початку 1990-х </a:t>
            </a:r>
            <a:r>
              <a:rPr lang="ru-RU" sz="1800" dirty="0" err="1" smtClean="0"/>
              <a:t>рр</a:t>
            </a:r>
            <a:r>
              <a:rPr lang="ru-RU" sz="1800" dirty="0" smtClean="0"/>
              <a:t>. </a:t>
            </a:r>
            <a:r>
              <a:rPr lang="ru-RU" sz="1800" dirty="0" err="1" smtClean="0"/>
              <a:t>хіп-хоп</a:t>
            </a:r>
            <a:r>
              <a:rPr lang="ru-RU" sz="1800" dirty="0" smtClean="0"/>
              <a:t> став </a:t>
            </a:r>
            <a:r>
              <a:rPr lang="ru-RU" sz="1800" dirty="0" err="1" smtClean="0"/>
              <a:t>частиною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молодіжної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культури</a:t>
            </a:r>
            <a:r>
              <a:rPr lang="ru-RU" sz="1800" dirty="0" smtClean="0"/>
              <a:t> у </a:t>
            </a:r>
            <a:r>
              <a:rPr lang="ru-RU" sz="1800" dirty="0" err="1" smtClean="0"/>
              <a:t>багатьох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країнах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. </a:t>
            </a:r>
            <a:r>
              <a:rPr lang="ru-RU" sz="1800" dirty="0" err="1" smtClean="0"/>
              <a:t>Хоч</a:t>
            </a:r>
            <a:r>
              <a:rPr lang="ru-RU" sz="1800" dirty="0" smtClean="0"/>
              <a:t> </a:t>
            </a:r>
            <a:r>
              <a:rPr lang="ru-RU" sz="1800" dirty="0" err="1" smtClean="0"/>
              <a:t>вищеперераховані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разом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хіп-хоп</a:t>
            </a:r>
            <a:r>
              <a:rPr lang="ru-RU" sz="1800" dirty="0" smtClean="0"/>
              <a:t> як субкультуру, вони </a:t>
            </a:r>
            <a:r>
              <a:rPr lang="ru-RU" sz="1800" dirty="0" err="1" smtClean="0"/>
              <a:t>живуть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окремим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життям</a:t>
            </a:r>
            <a:r>
              <a:rPr lang="ru-RU" sz="1800" dirty="0" smtClean="0"/>
              <a:t>. </a:t>
            </a:r>
            <a:r>
              <a:rPr lang="ru-RU" sz="1800" dirty="0" err="1" smtClean="0"/>
              <a:t>Сьогодні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бі-бої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рідко</a:t>
            </a:r>
            <a:r>
              <a:rPr lang="ru-RU" sz="1800" dirty="0" smtClean="0"/>
              <a:t> </a:t>
            </a:r>
            <a:r>
              <a:rPr lang="ru-RU" sz="1800" dirty="0" err="1" smtClean="0"/>
              <a:t>танцюють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реп, </a:t>
            </a:r>
            <a:r>
              <a:rPr lang="ru-RU" sz="1800" dirty="0" err="1" smtClean="0"/>
              <a:t>графіті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далеко не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репери</a:t>
            </a:r>
            <a:r>
              <a:rPr lang="ru-RU" sz="1800" dirty="0" smtClean="0"/>
              <a:t>. Тому в наш час </a:t>
            </a:r>
            <a:r>
              <a:rPr lang="ru-RU" sz="1800" dirty="0" err="1" smtClean="0"/>
              <a:t>хіп-хоп</a:t>
            </a:r>
            <a:r>
              <a:rPr lang="ru-RU" sz="1800" dirty="0" smtClean="0"/>
              <a:t> часто </a:t>
            </a:r>
            <a:r>
              <a:rPr lang="ru-RU" sz="1800" dirty="0" err="1" smtClean="0"/>
              <a:t>асоціюється</a:t>
            </a:r>
            <a:r>
              <a:rPr lang="ru-RU" sz="1800" dirty="0" smtClean="0"/>
              <a:t> в першу </a:t>
            </a:r>
            <a:r>
              <a:rPr lang="ru-RU" sz="1800" dirty="0" err="1" smtClean="0"/>
              <a:t>чергу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стилем </a:t>
            </a:r>
            <a:r>
              <a:rPr lang="ru-RU" sz="1800" dirty="0" err="1" smtClean="0"/>
              <a:t>музики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Хіп-хоп</a:t>
            </a:r>
            <a:endParaRPr lang="ru-RU" dirty="0"/>
          </a:p>
        </p:txBody>
      </p:sp>
      <p:pic>
        <p:nvPicPr>
          <p:cNvPr id="20482" name="Picture 2" descr="http://tvarit.ru/wp-content/uploads/2013/02/Dance-Hip-H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4114800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artprichal.org/wp-content/uploads/2012/07/%D0%90%D1%80%D1%82%D0%9F%D0%A0%D0%98%D0%A7%D0%90%D0%9B-Concrete-Under-My-Feet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903928"/>
            <a:ext cx="2934042" cy="195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cs306312.vk.me/v306312426/7d81/nn0Y0IAp4Q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1295" y="4419600"/>
            <a:ext cx="2842705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 </a:t>
            </a:r>
            <a:r>
              <a:rPr lang="ru-RU" sz="1800" dirty="0" err="1" smtClean="0"/>
              <a:t>Одягаються</a:t>
            </a:r>
            <a:r>
              <a:rPr lang="ru-RU" sz="1800" dirty="0" smtClean="0"/>
              <a:t> вони у все </a:t>
            </a:r>
            <a:r>
              <a:rPr lang="ru-RU" sz="1800" dirty="0" err="1" smtClean="0"/>
              <a:t>чорне</a:t>
            </a:r>
            <a:r>
              <a:rPr lang="ru-RU" sz="1800" dirty="0" smtClean="0"/>
              <a:t>, в </a:t>
            </a:r>
            <a:r>
              <a:rPr lang="ru-RU" sz="1800" dirty="0" err="1" smtClean="0"/>
              <a:t>крайньому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темно-сіре</a:t>
            </a:r>
            <a:r>
              <a:rPr lang="ru-RU" sz="1800" dirty="0" smtClean="0"/>
              <a:t>. </a:t>
            </a:r>
            <a:r>
              <a:rPr lang="ru-RU" sz="1800" dirty="0" err="1" smtClean="0"/>
              <a:t>Зачіска</a:t>
            </a:r>
            <a:r>
              <a:rPr lang="ru-RU" sz="1800" dirty="0" smtClean="0"/>
              <a:t> гота - </a:t>
            </a:r>
            <a:r>
              <a:rPr lang="ru-RU" sz="1800" dirty="0" err="1" smtClean="0"/>
              <a:t>справжній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витвір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.  </a:t>
            </a:r>
            <a:r>
              <a:rPr lang="ru-RU" sz="1800" dirty="0" err="1" smtClean="0"/>
              <a:t>Справжні</a:t>
            </a:r>
            <a:r>
              <a:rPr lang="ru-RU" sz="1800" dirty="0" smtClean="0"/>
              <a:t> </a:t>
            </a:r>
            <a:r>
              <a:rPr lang="ru-RU" sz="1800" dirty="0" err="1" smtClean="0"/>
              <a:t>готи</a:t>
            </a:r>
            <a:r>
              <a:rPr lang="ru-RU" sz="1800" dirty="0" smtClean="0"/>
              <a:t>,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турбот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одяг</a:t>
            </a:r>
            <a:r>
              <a:rPr lang="ru-RU" sz="1800" dirty="0" smtClean="0"/>
              <a:t>, </a:t>
            </a:r>
            <a:r>
              <a:rPr lang="ru-RU" sz="1800" dirty="0" err="1" smtClean="0"/>
              <a:t>прагнуть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спосіб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. </a:t>
            </a:r>
            <a:r>
              <a:rPr lang="ru-RU" sz="1800" dirty="0" err="1" smtClean="0"/>
              <a:t>Готи</a:t>
            </a:r>
            <a:r>
              <a:rPr lang="ru-RU" sz="1800" dirty="0" smtClean="0"/>
              <a:t> </a:t>
            </a:r>
            <a:r>
              <a:rPr lang="ru-RU" sz="1800" dirty="0" err="1" smtClean="0"/>
              <a:t>рясно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охоче </a:t>
            </a:r>
            <a:r>
              <a:rPr lang="ru-RU" sz="1800" dirty="0" err="1" smtClean="0"/>
              <a:t>запозичують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декадентську</a:t>
            </a:r>
            <a:r>
              <a:rPr lang="ru-RU" sz="1800" dirty="0" smtClean="0"/>
              <a:t>, </a:t>
            </a:r>
            <a:r>
              <a:rPr lang="ru-RU" sz="1800" dirty="0" err="1" smtClean="0"/>
              <a:t>кладовищенську</a:t>
            </a:r>
            <a:r>
              <a:rPr lang="ru-RU" sz="1800" dirty="0" smtClean="0"/>
              <a:t>, </a:t>
            </a:r>
            <a:r>
              <a:rPr lang="ru-RU" sz="1800" dirty="0" err="1" smtClean="0"/>
              <a:t>вампірську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естетику</a:t>
            </a:r>
            <a:r>
              <a:rPr lang="ru-RU" sz="1800" dirty="0" smtClean="0"/>
              <a:t>. </a:t>
            </a:r>
            <a:r>
              <a:rPr lang="ru-RU" sz="1800" dirty="0" err="1" smtClean="0"/>
              <a:t>Вітається</a:t>
            </a:r>
            <a:r>
              <a:rPr lang="ru-RU" sz="1800" dirty="0" smtClean="0"/>
              <a:t> все,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відноситься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темної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сторони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буття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пов'язано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смертю</a:t>
            </a:r>
            <a:r>
              <a:rPr lang="ru-RU" sz="1800" dirty="0" smtClean="0"/>
              <a:t>. </a:t>
            </a:r>
            <a:r>
              <a:rPr lang="ru-RU" sz="1800" dirty="0" err="1" smtClean="0"/>
              <a:t>Улюблені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місця</a:t>
            </a:r>
            <a:r>
              <a:rPr lang="ru-RU" sz="1800" dirty="0" smtClean="0"/>
              <a:t> </a:t>
            </a:r>
            <a:r>
              <a:rPr lang="ru-RU" sz="1800" dirty="0" err="1" smtClean="0"/>
              <a:t>зборищ</a:t>
            </a:r>
            <a:r>
              <a:rPr lang="ru-RU" sz="1800" dirty="0" smtClean="0"/>
              <a:t> - </a:t>
            </a:r>
            <a:r>
              <a:rPr lang="ru-RU" sz="1800" dirty="0" err="1" smtClean="0"/>
              <a:t>кладовища</a:t>
            </a:r>
            <a:r>
              <a:rPr lang="ru-RU" sz="1800" dirty="0" smtClean="0"/>
              <a:t>. 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Готи</a:t>
            </a:r>
            <a:endParaRPr lang="ru-RU" dirty="0"/>
          </a:p>
        </p:txBody>
      </p:sp>
      <p:pic>
        <p:nvPicPr>
          <p:cNvPr id="22530" name="Picture 2" descr="http://s017.radikal.ru/i432/1212/38/67ca0018c5f4.jpg"/>
          <p:cNvPicPr>
            <a:picLocks noChangeAspect="1" noChangeArrowheads="1"/>
          </p:cNvPicPr>
          <p:nvPr/>
        </p:nvPicPr>
        <p:blipFill>
          <a:blip r:embed="rId2" cstate="print"/>
          <a:srcRect t="5000" r="2609" b="6250"/>
          <a:stretch>
            <a:fillRect/>
          </a:stretch>
        </p:blipFill>
        <p:spPr bwMode="auto">
          <a:xfrm>
            <a:off x="0" y="2895600"/>
            <a:ext cx="252425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s61.radikal.ru/i172/1212/72/dfc483889f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24200"/>
            <a:ext cx="226218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basik.ru/images/3498/19.jpg"/>
          <p:cNvPicPr>
            <a:picLocks noChangeAspect="1" noChangeArrowheads="1"/>
          </p:cNvPicPr>
          <p:nvPr/>
        </p:nvPicPr>
        <p:blipFill>
          <a:blip r:embed="rId4" cstate="print"/>
          <a:srcRect l="5660" t="4000" r="5660" b="6667"/>
          <a:stretch>
            <a:fillRect/>
          </a:stretch>
        </p:blipFill>
        <p:spPr bwMode="auto">
          <a:xfrm>
            <a:off x="3429000" y="3810000"/>
            <a:ext cx="21381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95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1800" dirty="0" err="1" smtClean="0"/>
              <a:t>Вираження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емоцій</a:t>
            </a:r>
            <a:r>
              <a:rPr lang="ru-RU" sz="1800" dirty="0" smtClean="0"/>
              <a:t> - головне правило для </a:t>
            </a:r>
            <a:r>
              <a:rPr lang="ru-RU" sz="1800" dirty="0" err="1" smtClean="0"/>
              <a:t>емо-кідів</a:t>
            </a:r>
            <a:r>
              <a:rPr lang="ru-RU" sz="1800" dirty="0" smtClean="0"/>
              <a:t>.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відрізняє</a:t>
            </a:r>
            <a:r>
              <a:rPr lang="ru-RU" sz="1800" dirty="0" smtClean="0"/>
              <a:t>: </a:t>
            </a:r>
            <a:r>
              <a:rPr lang="ru-RU" sz="1800" dirty="0" err="1" smtClean="0"/>
              <a:t>самовираження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протистояння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несправедливості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особливе</a:t>
            </a:r>
            <a:r>
              <a:rPr lang="ru-RU" sz="1800" dirty="0" smtClean="0"/>
              <a:t>, </a:t>
            </a:r>
            <a:r>
              <a:rPr lang="ru-RU" sz="1800" dirty="0" err="1" smtClean="0"/>
              <a:t>чуттєве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світовідчуття</a:t>
            </a:r>
            <a:r>
              <a:rPr lang="ru-RU" sz="1800" dirty="0" smtClean="0"/>
              <a:t>. </a:t>
            </a:r>
            <a:r>
              <a:rPr lang="ru-RU" sz="1800" dirty="0" err="1" smtClean="0"/>
              <a:t>Найчастіше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емо-кід</a:t>
            </a:r>
            <a:r>
              <a:rPr lang="ru-RU" sz="1800" dirty="0" smtClean="0"/>
              <a:t> - </a:t>
            </a:r>
            <a:r>
              <a:rPr lang="ru-RU" sz="1800" dirty="0" err="1" smtClean="0"/>
              <a:t>ранимий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депресивний</a:t>
            </a:r>
            <a:r>
              <a:rPr lang="ru-RU" sz="1800" dirty="0" smtClean="0"/>
              <a:t> .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</a:t>
            </a:r>
            <a:r>
              <a:rPr lang="ru-RU" sz="1800" dirty="0" err="1" smtClean="0"/>
              <a:t>стереотипне</a:t>
            </a:r>
            <a:r>
              <a:rPr lang="ru-RU" sz="1800" dirty="0" smtClean="0"/>
              <a:t> </a:t>
            </a:r>
            <a:r>
              <a:rPr lang="ru-RU" sz="1800" dirty="0" err="1" smtClean="0"/>
              <a:t>уявлення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емо</a:t>
            </a:r>
            <a:r>
              <a:rPr lang="ru-RU" sz="1800" dirty="0" smtClean="0"/>
              <a:t> як про </a:t>
            </a:r>
            <a:r>
              <a:rPr lang="ru-RU" sz="1800" dirty="0" err="1" smtClean="0"/>
              <a:t>плаксивих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хлопчиків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дівчаток</a:t>
            </a:r>
            <a:r>
              <a:rPr lang="ru-RU" sz="1800" dirty="0" smtClean="0"/>
              <a:t>. </a:t>
            </a:r>
            <a:r>
              <a:rPr lang="ru-RU" sz="1800" dirty="0" err="1" smtClean="0"/>
              <a:t>Прихильники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емо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чутливі</a:t>
            </a:r>
            <a:r>
              <a:rPr lang="ru-RU" sz="1800" dirty="0" smtClean="0"/>
              <a:t>, </a:t>
            </a:r>
            <a:r>
              <a:rPr lang="ru-RU" sz="1800" dirty="0" err="1" smtClean="0"/>
              <a:t>емоційні</a:t>
            </a:r>
            <a:r>
              <a:rPr lang="ru-RU" sz="1800" dirty="0" smtClean="0"/>
              <a:t> </a:t>
            </a:r>
            <a:r>
              <a:rPr lang="ru-RU" sz="1800" dirty="0" err="1" smtClean="0"/>
              <a:t>діти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виносять</a:t>
            </a:r>
            <a:r>
              <a:rPr lang="ru-RU" sz="1800" dirty="0" smtClean="0"/>
              <a:t> протест «</a:t>
            </a:r>
            <a:r>
              <a:rPr lang="ru-RU" sz="1800" dirty="0" err="1" smtClean="0"/>
              <a:t>сірому</a:t>
            </a:r>
            <a:r>
              <a:rPr lang="ru-RU" sz="1800" dirty="0" smtClean="0"/>
              <a:t>, </a:t>
            </a:r>
            <a:r>
              <a:rPr lang="ru-RU" sz="1800" dirty="0" err="1" smtClean="0"/>
              <a:t>буденному</a:t>
            </a:r>
            <a:r>
              <a:rPr lang="ru-RU" sz="1800" dirty="0" smtClean="0"/>
              <a:t>» </a:t>
            </a:r>
            <a:r>
              <a:rPr lang="ru-RU" sz="1800" dirty="0" err="1" smtClean="0"/>
              <a:t>суспільству</a:t>
            </a:r>
            <a:r>
              <a:rPr lang="ru-RU" sz="1800" dirty="0" smtClean="0"/>
              <a:t>. Але, </a:t>
            </a:r>
            <a:r>
              <a:rPr lang="ru-RU" sz="1800" dirty="0" err="1" smtClean="0"/>
              <a:t>найголовніше</a:t>
            </a:r>
            <a:r>
              <a:rPr lang="ru-RU" sz="1800" dirty="0" smtClean="0"/>
              <a:t>, </a:t>
            </a:r>
            <a:r>
              <a:rPr lang="ru-RU" sz="1800" dirty="0" err="1" smtClean="0"/>
              <a:t>цей</a:t>
            </a:r>
            <a:r>
              <a:rPr lang="ru-RU" sz="1800" dirty="0" smtClean="0"/>
              <a:t> протест 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небезпечним</a:t>
            </a:r>
            <a:r>
              <a:rPr lang="ru-RU" sz="1800" dirty="0" smtClean="0"/>
              <a:t> для самих </a:t>
            </a:r>
            <a:r>
              <a:rPr lang="ru-RU" sz="1800" dirty="0" err="1" smtClean="0"/>
              <a:t>представників</a:t>
            </a:r>
            <a:r>
              <a:rPr lang="ru-RU" sz="1800" dirty="0" smtClean="0"/>
              <a:t> </a:t>
            </a:r>
            <a:r>
              <a:rPr lang="ru-RU" sz="1800" dirty="0" err="1" smtClean="0"/>
              <a:t>цієї</a:t>
            </a:r>
            <a:r>
              <a:rPr lang="ru-RU" sz="1800" dirty="0" smtClean="0"/>
              <a:t> </a:t>
            </a:r>
            <a:r>
              <a:rPr lang="ru-RU" sz="1800" dirty="0" err="1" smtClean="0"/>
              <a:t>субкультури</a:t>
            </a:r>
            <a:r>
              <a:rPr lang="ru-RU" sz="1800" dirty="0" smtClean="0"/>
              <a:t>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носить </a:t>
            </a:r>
            <a:r>
              <a:rPr lang="ru-RU" sz="1800" dirty="0" err="1" smtClean="0"/>
              <a:t>саморуйнівний</a:t>
            </a:r>
            <a:r>
              <a:rPr lang="ru-RU" sz="1800" dirty="0" smtClean="0"/>
              <a:t> характер.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Емо</a:t>
            </a:r>
            <a:endParaRPr lang="ru-RU" dirty="0"/>
          </a:p>
        </p:txBody>
      </p:sp>
      <p:pic>
        <p:nvPicPr>
          <p:cNvPr id="1026" name="Picture 2" descr="http://novomirgorod.com/uploads/pub_pics/10.2008/05e6a216d0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0.liveinternet.ru/images/attach/b/3/4/782/4782736_3374149_680480_1167004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133600" cy="278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12.beon.ru/59/40/124059/80/3781080/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emojpg.ru/image/www_emojpg_ru-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21920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</TotalTime>
  <Words>463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Молодіжні субкультури</vt:lpstr>
      <vt:lpstr>Слайд 2</vt:lpstr>
      <vt:lpstr>Субкультура хіппі</vt:lpstr>
      <vt:lpstr>Панки</vt:lpstr>
      <vt:lpstr>Стрейт-едж</vt:lpstr>
      <vt:lpstr>Скінхеди</vt:lpstr>
      <vt:lpstr>Хіп-хоп</vt:lpstr>
      <vt:lpstr>Готи</vt:lpstr>
      <vt:lpstr>Емо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</dc:creator>
  <cp:lastModifiedBy>Павло</cp:lastModifiedBy>
  <cp:revision>18</cp:revision>
  <dcterms:created xsi:type="dcterms:W3CDTF">2014-01-28T19:04:32Z</dcterms:created>
  <dcterms:modified xsi:type="dcterms:W3CDTF">2014-01-29T16:46:40Z</dcterms:modified>
</cp:coreProperties>
</file>