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99" r:id="rId23"/>
    <p:sldId id="284" r:id="rId24"/>
    <p:sldId id="285" r:id="rId25"/>
    <p:sldId id="286" r:id="rId26"/>
    <p:sldId id="277" r:id="rId27"/>
    <p:sldId id="300" r:id="rId28"/>
    <p:sldId id="301" r:id="rId29"/>
    <p:sldId id="282" r:id="rId30"/>
    <p:sldId id="302" r:id="rId31"/>
    <p:sldId id="303" r:id="rId32"/>
    <p:sldId id="304" r:id="rId33"/>
    <p:sldId id="305" r:id="rId34"/>
    <p:sldId id="287" r:id="rId35"/>
    <p:sldId id="306" r:id="rId36"/>
    <p:sldId id="283" r:id="rId37"/>
    <p:sldId id="307" r:id="rId38"/>
    <p:sldId id="308" r:id="rId39"/>
    <p:sldId id="288" r:id="rId40"/>
    <p:sldId id="278" r:id="rId41"/>
    <p:sldId id="309" r:id="rId42"/>
    <p:sldId id="289" r:id="rId43"/>
    <p:sldId id="290" r:id="rId44"/>
    <p:sldId id="279" r:id="rId45"/>
    <p:sldId id="310" r:id="rId46"/>
    <p:sldId id="291" r:id="rId47"/>
    <p:sldId id="292" r:id="rId48"/>
    <p:sldId id="293" r:id="rId49"/>
    <p:sldId id="294" r:id="rId50"/>
    <p:sldId id="280" r:id="rId51"/>
    <p:sldId id="311" r:id="rId52"/>
    <p:sldId id="312" r:id="rId53"/>
    <p:sldId id="295" r:id="rId54"/>
    <p:sldId id="296" r:id="rId55"/>
    <p:sldId id="281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298" r:id="rId64"/>
    <p:sldId id="297" r:id="rId65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8034"/>
    <a:srgbClr val="7C9B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60"/>
  </p:normalViewPr>
  <p:slideViewPr>
    <p:cSldViewPr>
      <p:cViewPr varScale="1">
        <p:scale>
          <a:sx n="69" d="100"/>
          <a:sy n="69" d="100"/>
        </p:scale>
        <p:origin x="-139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EA45D66-08B2-4115-AD01-31283F426F3C}" type="doc">
      <dgm:prSet loTypeId="urn:microsoft.com/office/officeart/2005/8/layout/vList5" loCatId="list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3796927E-B15C-42DA-8642-A1CE978D1BB6}">
      <dgm:prSet phldrT="[Текст]"/>
      <dgm:spPr/>
      <dgm:t>
        <a:bodyPr/>
        <a:lstStyle/>
        <a:p>
          <a:r>
            <a:rPr lang="uk-UA" altLang="ru-RU" dirty="0" smtClean="0">
              <a:solidFill>
                <a:schemeClr val="bg2">
                  <a:lumMod val="10000"/>
                </a:schemeClr>
              </a:solidFill>
            </a:rPr>
            <a:t>-  </a:t>
          </a:r>
          <a:r>
            <a:rPr lang="uk-UA" altLang="ru-RU" i="1" dirty="0" smtClean="0">
              <a:solidFill>
                <a:schemeClr val="bg2">
                  <a:lumMod val="10000"/>
                </a:schemeClr>
              </a:solidFill>
            </a:rPr>
            <a:t>колір</a:t>
          </a:r>
          <a:r>
            <a:rPr lang="uk-UA" altLang="ru-RU" dirty="0" smtClean="0">
              <a:solidFill>
                <a:schemeClr val="bg2">
                  <a:lumMod val="10000"/>
                </a:schemeClr>
              </a:solidFill>
            </a:rPr>
            <a:t> 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A8AFD0F9-404E-470A-8B66-25E3250304A6}" type="parTrans" cxnId="{35775932-D3CD-498A-99FB-9CB9AB1E7633}">
      <dgm:prSet/>
      <dgm:spPr/>
      <dgm:t>
        <a:bodyPr/>
        <a:lstStyle/>
        <a:p>
          <a:endParaRPr lang="ru-RU"/>
        </a:p>
      </dgm:t>
    </dgm:pt>
    <dgm:pt modelId="{C8739A6F-9448-46F0-9983-203863491437}" type="sibTrans" cxnId="{35775932-D3CD-498A-99FB-9CB9AB1E7633}">
      <dgm:prSet/>
      <dgm:spPr/>
      <dgm:t>
        <a:bodyPr/>
        <a:lstStyle/>
        <a:p>
          <a:endParaRPr lang="ru-RU"/>
        </a:p>
      </dgm:t>
    </dgm:pt>
    <dgm:pt modelId="{3320AB04-FBC6-47A4-89C3-3C130D9CDCB2}">
      <dgm:prSet phldrT="[Текст]" custT="1"/>
      <dgm:spPr/>
      <dgm:t>
        <a:bodyPr/>
        <a:lstStyle/>
        <a:p>
          <a:r>
            <a:rPr lang="uk-UA" altLang="ru-RU" sz="1800" dirty="0" smtClean="0">
              <a:solidFill>
                <a:schemeClr val="bg2">
                  <a:lumMod val="10000"/>
                </a:schemeClr>
              </a:solidFill>
            </a:rPr>
            <a:t>як головний компонент живопису. Сполучення кольорів у картині створює її колорит. Колір у живописі є головним способом зображення;</a:t>
          </a:r>
          <a:endParaRPr lang="ru-RU" sz="1800" dirty="0">
            <a:solidFill>
              <a:schemeClr val="bg2">
                <a:lumMod val="10000"/>
              </a:schemeClr>
            </a:solidFill>
          </a:endParaRPr>
        </a:p>
      </dgm:t>
    </dgm:pt>
    <dgm:pt modelId="{61D287CE-70B2-4353-8E4A-C06D694F5481}" type="parTrans" cxnId="{3AE8C319-F206-48F2-8BF8-06BEA4838F72}">
      <dgm:prSet/>
      <dgm:spPr/>
      <dgm:t>
        <a:bodyPr/>
        <a:lstStyle/>
        <a:p>
          <a:endParaRPr lang="ru-RU"/>
        </a:p>
      </dgm:t>
    </dgm:pt>
    <dgm:pt modelId="{5318B276-925E-4465-88E3-B353422ADA94}" type="sibTrans" cxnId="{3AE8C319-F206-48F2-8BF8-06BEA4838F72}">
      <dgm:prSet/>
      <dgm:spPr/>
      <dgm:t>
        <a:bodyPr/>
        <a:lstStyle/>
        <a:p>
          <a:endParaRPr lang="ru-RU"/>
        </a:p>
      </dgm:t>
    </dgm:pt>
    <dgm:pt modelId="{C10C5A37-C682-4F8E-BB62-3840BF4E70C9}">
      <dgm:prSet phldrT="[Текст]"/>
      <dgm:spPr/>
      <dgm:t>
        <a:bodyPr/>
        <a:lstStyle/>
        <a:p>
          <a:r>
            <a:rPr lang="uk-UA" altLang="ru-RU" i="1" dirty="0" smtClean="0">
              <a:solidFill>
                <a:schemeClr val="bg2">
                  <a:lumMod val="10000"/>
                </a:schemeClr>
              </a:solidFill>
            </a:rPr>
            <a:t>-  фактура</a:t>
          </a:r>
          <a:r>
            <a:rPr lang="uk-UA" altLang="ru-RU" dirty="0" smtClean="0">
              <a:solidFill>
                <a:schemeClr val="bg2">
                  <a:lumMod val="10000"/>
                </a:schemeClr>
              </a:solidFill>
            </a:rPr>
            <a:t> 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56D0F21C-BE19-4421-8093-1576C832940D}" type="parTrans" cxnId="{A4FB0989-7B29-4277-BA41-9B0D545D391E}">
      <dgm:prSet/>
      <dgm:spPr/>
      <dgm:t>
        <a:bodyPr/>
        <a:lstStyle/>
        <a:p>
          <a:endParaRPr lang="ru-RU"/>
        </a:p>
      </dgm:t>
    </dgm:pt>
    <dgm:pt modelId="{79CF1288-E836-4BE4-87C6-7BC8C145752E}" type="sibTrans" cxnId="{A4FB0989-7B29-4277-BA41-9B0D545D391E}">
      <dgm:prSet/>
      <dgm:spPr/>
      <dgm:t>
        <a:bodyPr/>
        <a:lstStyle/>
        <a:p>
          <a:endParaRPr lang="ru-RU"/>
        </a:p>
      </dgm:t>
    </dgm:pt>
    <dgm:pt modelId="{56A70B8E-8E6D-47AF-A869-7D2E814AF443}">
      <dgm:prSet phldrT="[Текст]" custT="1"/>
      <dgm:spPr/>
      <dgm:t>
        <a:bodyPr/>
        <a:lstStyle/>
        <a:p>
          <a:r>
            <a:rPr lang="uk-UA" altLang="ru-RU" sz="1800" dirty="0" smtClean="0">
              <a:solidFill>
                <a:schemeClr val="bg2">
                  <a:lumMod val="10000"/>
                </a:schemeClr>
              </a:solidFill>
            </a:rPr>
            <a:t>різні способи накладання фарб. Розрізняють загладжену і не загладжену фактуру;</a:t>
          </a:r>
          <a:endParaRPr lang="ru-RU" sz="1800" dirty="0">
            <a:solidFill>
              <a:schemeClr val="bg2">
                <a:lumMod val="10000"/>
              </a:schemeClr>
            </a:solidFill>
          </a:endParaRPr>
        </a:p>
      </dgm:t>
    </dgm:pt>
    <dgm:pt modelId="{898C459C-386C-4B93-B1D6-B7A99978918E}" type="parTrans" cxnId="{F20E5B25-E0E8-4449-925A-B8100D7F93C4}">
      <dgm:prSet/>
      <dgm:spPr/>
      <dgm:t>
        <a:bodyPr/>
        <a:lstStyle/>
        <a:p>
          <a:endParaRPr lang="ru-RU"/>
        </a:p>
      </dgm:t>
    </dgm:pt>
    <dgm:pt modelId="{57B9D961-C917-475C-A298-E14D0362832F}" type="sibTrans" cxnId="{F20E5B25-E0E8-4449-925A-B8100D7F93C4}">
      <dgm:prSet/>
      <dgm:spPr/>
      <dgm:t>
        <a:bodyPr/>
        <a:lstStyle/>
        <a:p>
          <a:endParaRPr lang="ru-RU"/>
        </a:p>
      </dgm:t>
    </dgm:pt>
    <dgm:pt modelId="{672BA0F4-FC9D-4E18-9457-93AE174F84E3}">
      <dgm:prSet phldrT="[Текст]"/>
      <dgm:spPr/>
      <dgm:t>
        <a:bodyPr/>
        <a:lstStyle/>
        <a:p>
          <a:r>
            <a:rPr lang="uk-UA" altLang="ru-RU" i="1" dirty="0" smtClean="0">
              <a:solidFill>
                <a:schemeClr val="bg2">
                  <a:lumMod val="10000"/>
                </a:schemeClr>
              </a:solidFill>
            </a:rPr>
            <a:t>- світлотінь</a:t>
          </a:r>
          <a:r>
            <a:rPr lang="uk-UA" altLang="ru-RU" dirty="0" smtClean="0">
              <a:solidFill>
                <a:schemeClr val="bg2">
                  <a:lumMod val="10000"/>
                </a:schemeClr>
              </a:solidFill>
            </a:rPr>
            <a:t> 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7C34D64A-B5BC-429A-9351-A0142C07EE3A}" type="parTrans" cxnId="{38CB14A7-FAC0-4607-94BA-197C03380065}">
      <dgm:prSet/>
      <dgm:spPr/>
      <dgm:t>
        <a:bodyPr/>
        <a:lstStyle/>
        <a:p>
          <a:endParaRPr lang="ru-RU"/>
        </a:p>
      </dgm:t>
    </dgm:pt>
    <dgm:pt modelId="{5A584137-320A-4B28-B5FD-D090284B9FC1}" type="sibTrans" cxnId="{38CB14A7-FAC0-4607-94BA-197C03380065}">
      <dgm:prSet/>
      <dgm:spPr/>
      <dgm:t>
        <a:bodyPr/>
        <a:lstStyle/>
        <a:p>
          <a:endParaRPr lang="ru-RU"/>
        </a:p>
      </dgm:t>
    </dgm:pt>
    <dgm:pt modelId="{34C46E10-0422-418B-9A20-A8C3867CCC3B}">
      <dgm:prSet phldrT="[Текст]" custT="1"/>
      <dgm:spPr/>
      <dgm:t>
        <a:bodyPr/>
        <a:lstStyle/>
        <a:p>
          <a:r>
            <a:rPr lang="uk-UA" altLang="ru-RU" sz="1800" dirty="0" smtClean="0">
              <a:solidFill>
                <a:schemeClr val="bg2">
                  <a:lumMod val="10000"/>
                </a:schemeClr>
              </a:solidFill>
            </a:rPr>
            <a:t>співвідношення світла і тіні в картині. Вона використовується як спосіб зображення, створюючи ілюзію простору, підкреслює центральні частини художнього образа, ;</a:t>
          </a:r>
          <a:endParaRPr lang="ru-RU" sz="1800" dirty="0">
            <a:solidFill>
              <a:schemeClr val="bg2">
                <a:lumMod val="10000"/>
              </a:schemeClr>
            </a:solidFill>
          </a:endParaRPr>
        </a:p>
      </dgm:t>
    </dgm:pt>
    <dgm:pt modelId="{38AB29D7-7756-44CE-ACBB-1995DF20E9FB}" type="parTrans" cxnId="{6814216A-F1EF-4D0F-8A4E-685DD5AA512D}">
      <dgm:prSet/>
      <dgm:spPr/>
      <dgm:t>
        <a:bodyPr/>
        <a:lstStyle/>
        <a:p>
          <a:endParaRPr lang="ru-RU"/>
        </a:p>
      </dgm:t>
    </dgm:pt>
    <dgm:pt modelId="{DE554839-059F-42D4-AB1A-C484D05076C2}" type="sibTrans" cxnId="{6814216A-F1EF-4D0F-8A4E-685DD5AA512D}">
      <dgm:prSet/>
      <dgm:spPr/>
      <dgm:t>
        <a:bodyPr/>
        <a:lstStyle/>
        <a:p>
          <a:endParaRPr lang="ru-RU"/>
        </a:p>
      </dgm:t>
    </dgm:pt>
    <dgm:pt modelId="{AC66B975-CA5F-4BDE-B2CD-D1877E9A2238}">
      <dgm:prSet phldrT="[Текст]"/>
      <dgm:spPr/>
      <dgm:t>
        <a:bodyPr/>
        <a:lstStyle/>
        <a:p>
          <a:r>
            <a:rPr lang="uk-UA" altLang="ru-RU" dirty="0" smtClean="0">
              <a:solidFill>
                <a:schemeClr val="bg2">
                  <a:lumMod val="10000"/>
                </a:schemeClr>
              </a:solidFill>
            </a:rPr>
            <a:t>-  </a:t>
          </a:r>
          <a:r>
            <a:rPr lang="uk-UA" altLang="ru-RU" i="1" dirty="0" smtClean="0">
              <a:solidFill>
                <a:schemeClr val="bg2">
                  <a:lumMod val="10000"/>
                </a:schemeClr>
              </a:solidFill>
            </a:rPr>
            <a:t>малюнок 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55A328B5-A4F3-4243-99FE-E3F1CA5C3B35}" type="parTrans" cxnId="{6565922A-A4F4-4356-BDC1-2856A3DA943B}">
      <dgm:prSet/>
      <dgm:spPr/>
      <dgm:t>
        <a:bodyPr/>
        <a:lstStyle/>
        <a:p>
          <a:endParaRPr lang="ru-RU"/>
        </a:p>
      </dgm:t>
    </dgm:pt>
    <dgm:pt modelId="{0C6179C6-C336-4030-A091-471A5D9FC81B}" type="sibTrans" cxnId="{6565922A-A4F4-4356-BDC1-2856A3DA943B}">
      <dgm:prSet/>
      <dgm:spPr/>
      <dgm:t>
        <a:bodyPr/>
        <a:lstStyle/>
        <a:p>
          <a:endParaRPr lang="ru-RU"/>
        </a:p>
      </dgm:t>
    </dgm:pt>
    <dgm:pt modelId="{6A056D9F-1A6E-454A-A3D3-6E804AEC32CD}">
      <dgm:prSet phldrT="[Текст]"/>
      <dgm:spPr/>
      <dgm:t>
        <a:bodyPr/>
        <a:lstStyle/>
        <a:p>
          <a:r>
            <a:rPr lang="uk-UA" altLang="ru-RU" i="1" dirty="0" smtClean="0">
              <a:solidFill>
                <a:schemeClr val="bg2">
                  <a:lumMod val="10000"/>
                </a:schemeClr>
              </a:solidFill>
            </a:rPr>
            <a:t>- перспектива 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6F9D9692-8FE6-423B-99B7-FC4275E0287A}" type="parTrans" cxnId="{DA33266F-6F7A-495E-8E1C-DBD967E972E1}">
      <dgm:prSet/>
      <dgm:spPr/>
      <dgm:t>
        <a:bodyPr/>
        <a:lstStyle/>
        <a:p>
          <a:endParaRPr lang="ru-RU"/>
        </a:p>
      </dgm:t>
    </dgm:pt>
    <dgm:pt modelId="{9EBDB8EB-6F63-4B0E-BBE1-F81F10DCE875}" type="sibTrans" cxnId="{DA33266F-6F7A-495E-8E1C-DBD967E972E1}">
      <dgm:prSet/>
      <dgm:spPr/>
      <dgm:t>
        <a:bodyPr/>
        <a:lstStyle/>
        <a:p>
          <a:endParaRPr lang="ru-RU"/>
        </a:p>
      </dgm:t>
    </dgm:pt>
    <dgm:pt modelId="{0CA37DF7-697A-4988-BBF8-E75A545295B6}">
      <dgm:prSet phldrT="[Текст]"/>
      <dgm:spPr/>
      <dgm:t>
        <a:bodyPr/>
        <a:lstStyle/>
        <a:p>
          <a:r>
            <a:rPr lang="uk-UA" altLang="ru-RU" dirty="0" smtClean="0">
              <a:solidFill>
                <a:schemeClr val="bg2">
                  <a:lumMod val="10000"/>
                </a:schemeClr>
              </a:solidFill>
            </a:rPr>
            <a:t>-  </a:t>
          </a:r>
          <a:r>
            <a:rPr lang="uk-UA" altLang="ru-RU" i="1" dirty="0" smtClean="0">
              <a:solidFill>
                <a:schemeClr val="bg2">
                  <a:lumMod val="10000"/>
                </a:schemeClr>
              </a:solidFill>
            </a:rPr>
            <a:t>ритм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6FF8BD14-0ADF-4012-884E-0CC19B9BCF90}" type="parTrans" cxnId="{9C368962-0AB8-4F56-91DF-5247795A9F27}">
      <dgm:prSet/>
      <dgm:spPr/>
      <dgm:t>
        <a:bodyPr/>
        <a:lstStyle/>
        <a:p>
          <a:endParaRPr lang="ru-RU"/>
        </a:p>
      </dgm:t>
    </dgm:pt>
    <dgm:pt modelId="{807D7C4B-E948-465C-B83F-ED7E79387E3A}" type="sibTrans" cxnId="{9C368962-0AB8-4F56-91DF-5247795A9F27}">
      <dgm:prSet/>
      <dgm:spPr/>
      <dgm:t>
        <a:bodyPr/>
        <a:lstStyle/>
        <a:p>
          <a:endParaRPr lang="ru-RU"/>
        </a:p>
      </dgm:t>
    </dgm:pt>
    <dgm:pt modelId="{BA2F375F-CAC0-4995-8DD5-6EB3D2E066AA}">
      <dgm:prSet phldrT="[Текст]"/>
      <dgm:spPr/>
      <dgm:t>
        <a:bodyPr/>
        <a:lstStyle/>
        <a:p>
          <a:endParaRPr lang="ru-RU" sz="1400" dirty="0">
            <a:solidFill>
              <a:schemeClr val="bg2">
                <a:lumMod val="10000"/>
              </a:schemeClr>
            </a:solidFill>
          </a:endParaRPr>
        </a:p>
      </dgm:t>
    </dgm:pt>
    <dgm:pt modelId="{137BA28E-AC51-44BA-BC83-6BAEDD8A40F8}" type="parTrans" cxnId="{B322EDB1-F41C-4AEE-BD19-D58C277B75DF}">
      <dgm:prSet/>
      <dgm:spPr/>
      <dgm:t>
        <a:bodyPr/>
        <a:lstStyle/>
        <a:p>
          <a:endParaRPr lang="ru-RU"/>
        </a:p>
      </dgm:t>
    </dgm:pt>
    <dgm:pt modelId="{14857281-9301-4B38-8496-191AAF499A57}" type="sibTrans" cxnId="{B322EDB1-F41C-4AEE-BD19-D58C277B75DF}">
      <dgm:prSet/>
      <dgm:spPr/>
      <dgm:t>
        <a:bodyPr/>
        <a:lstStyle/>
        <a:p>
          <a:endParaRPr lang="ru-RU"/>
        </a:p>
      </dgm:t>
    </dgm:pt>
    <dgm:pt modelId="{8D8FE843-46F2-4EFF-A0AA-B56F8C4C88A8}">
      <dgm:prSet phldrT="[Текст]"/>
      <dgm:spPr/>
      <dgm:t>
        <a:bodyPr/>
        <a:lstStyle/>
        <a:p>
          <a:endParaRPr lang="ru-RU" sz="1100" dirty="0">
            <a:solidFill>
              <a:schemeClr val="bg2">
                <a:lumMod val="10000"/>
              </a:schemeClr>
            </a:solidFill>
          </a:endParaRPr>
        </a:p>
      </dgm:t>
    </dgm:pt>
    <dgm:pt modelId="{A81A745B-19F6-426C-930A-5E6260C74E77}" type="parTrans" cxnId="{04DDE561-BD0E-4018-8CE4-D195D019B334}">
      <dgm:prSet/>
      <dgm:spPr/>
      <dgm:t>
        <a:bodyPr/>
        <a:lstStyle/>
        <a:p>
          <a:endParaRPr lang="ru-RU"/>
        </a:p>
      </dgm:t>
    </dgm:pt>
    <dgm:pt modelId="{8E2397D2-7A82-4278-8A1F-051BA4C20FD9}" type="sibTrans" cxnId="{04DDE561-BD0E-4018-8CE4-D195D019B334}">
      <dgm:prSet/>
      <dgm:spPr/>
      <dgm:t>
        <a:bodyPr/>
        <a:lstStyle/>
        <a:p>
          <a:endParaRPr lang="ru-RU"/>
        </a:p>
      </dgm:t>
    </dgm:pt>
    <dgm:pt modelId="{11B634D0-0EBE-4A71-A929-85B022ED98CD}">
      <dgm:prSet phldrT="[Текст]" custT="1"/>
      <dgm:spPr/>
      <dgm:t>
        <a:bodyPr/>
        <a:lstStyle/>
        <a:p>
          <a:r>
            <a:rPr lang="uk-UA" altLang="ru-RU" sz="1400" dirty="0" smtClean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uk-UA" altLang="ru-RU" sz="1800" dirty="0" smtClean="0">
              <a:solidFill>
                <a:schemeClr val="bg2">
                  <a:lumMod val="10000"/>
                </a:schemeClr>
              </a:solidFill>
            </a:rPr>
            <a:t>як композиційний спосіб також використовується при створенні мальовничих образів</a:t>
          </a:r>
          <a:endParaRPr lang="ru-RU" sz="1800" dirty="0">
            <a:solidFill>
              <a:schemeClr val="bg2">
                <a:lumMod val="10000"/>
              </a:schemeClr>
            </a:solidFill>
          </a:endParaRPr>
        </a:p>
      </dgm:t>
    </dgm:pt>
    <dgm:pt modelId="{964CC032-2764-4D98-B044-257EB9172A04}" type="parTrans" cxnId="{1C3BDF5B-E65C-401F-B619-EEEB60B748FD}">
      <dgm:prSet/>
      <dgm:spPr/>
      <dgm:t>
        <a:bodyPr/>
        <a:lstStyle/>
        <a:p>
          <a:endParaRPr lang="ru-RU"/>
        </a:p>
      </dgm:t>
    </dgm:pt>
    <dgm:pt modelId="{B0714757-FF01-4F6A-97F9-92DC7642F40B}" type="sibTrans" cxnId="{1C3BDF5B-E65C-401F-B619-EEEB60B748FD}">
      <dgm:prSet/>
      <dgm:spPr/>
      <dgm:t>
        <a:bodyPr/>
        <a:lstStyle/>
        <a:p>
          <a:endParaRPr lang="ru-RU"/>
        </a:p>
      </dgm:t>
    </dgm:pt>
    <dgm:pt modelId="{11B83CB0-1DAE-41CD-9796-A4C47D9C8814}">
      <dgm:prSet custT="1"/>
      <dgm:spPr/>
      <dgm:t>
        <a:bodyPr/>
        <a:lstStyle/>
        <a:p>
          <a:r>
            <a:rPr lang="uk-UA" altLang="ru-RU" sz="1800" dirty="0" smtClean="0">
              <a:solidFill>
                <a:schemeClr val="bg2">
                  <a:lumMod val="10000"/>
                </a:schemeClr>
              </a:solidFill>
            </a:rPr>
            <a:t>один з найбільш виразних засобів у живописі</a:t>
          </a:r>
          <a:r>
            <a:rPr lang="uk-UA" altLang="ru-RU" sz="1400" dirty="0" smtClean="0">
              <a:solidFill>
                <a:schemeClr val="bg2">
                  <a:lumMod val="10000"/>
                </a:schemeClr>
              </a:solidFill>
            </a:rPr>
            <a:t>;</a:t>
          </a:r>
          <a:endParaRPr lang="uk-UA" altLang="ru-RU" sz="1400" dirty="0">
            <a:solidFill>
              <a:schemeClr val="bg2">
                <a:lumMod val="10000"/>
              </a:schemeClr>
            </a:solidFill>
          </a:endParaRPr>
        </a:p>
      </dgm:t>
    </dgm:pt>
    <dgm:pt modelId="{7DE29388-C5BD-44E6-A762-950082C6A20F}" type="parTrans" cxnId="{0F9DA7F4-134F-4A78-8711-A48542F07C05}">
      <dgm:prSet/>
      <dgm:spPr/>
      <dgm:t>
        <a:bodyPr/>
        <a:lstStyle/>
        <a:p>
          <a:endParaRPr lang="ru-RU"/>
        </a:p>
      </dgm:t>
    </dgm:pt>
    <dgm:pt modelId="{5F3B49B6-57A9-414F-AE57-B81C8853D9C8}" type="sibTrans" cxnId="{0F9DA7F4-134F-4A78-8711-A48542F07C05}">
      <dgm:prSet/>
      <dgm:spPr/>
      <dgm:t>
        <a:bodyPr/>
        <a:lstStyle/>
        <a:p>
          <a:endParaRPr lang="ru-RU"/>
        </a:p>
      </dgm:t>
    </dgm:pt>
    <dgm:pt modelId="{24D0876B-9065-410A-8009-AEE7A8553585}">
      <dgm:prSet custT="1"/>
      <dgm:spPr/>
      <dgm:t>
        <a:bodyPr/>
        <a:lstStyle/>
        <a:p>
          <a:r>
            <a:rPr lang="uk-UA" altLang="ru-RU" sz="1800" dirty="0" smtClean="0">
              <a:solidFill>
                <a:schemeClr val="bg2">
                  <a:lumMod val="10000"/>
                </a:schemeClr>
              </a:solidFill>
            </a:rPr>
            <a:t>спосіб створення просторового ефекту на площині. Історія живопису знає пряму і зворотну перспективу (ікони). </a:t>
          </a:r>
          <a:endParaRPr lang="uk-UA" altLang="ru-RU" sz="1800" dirty="0">
            <a:solidFill>
              <a:schemeClr val="bg2">
                <a:lumMod val="10000"/>
              </a:schemeClr>
            </a:solidFill>
          </a:endParaRPr>
        </a:p>
      </dgm:t>
    </dgm:pt>
    <dgm:pt modelId="{7460C077-2AD9-4FF6-8708-82C5B7033483}" type="parTrans" cxnId="{D4B783F3-C764-4044-BBCD-2343D856A346}">
      <dgm:prSet/>
      <dgm:spPr/>
      <dgm:t>
        <a:bodyPr/>
        <a:lstStyle/>
        <a:p>
          <a:endParaRPr lang="ru-RU"/>
        </a:p>
      </dgm:t>
    </dgm:pt>
    <dgm:pt modelId="{50E9658F-8123-4AE6-B67A-99791B3AC665}" type="sibTrans" cxnId="{D4B783F3-C764-4044-BBCD-2343D856A346}">
      <dgm:prSet/>
      <dgm:spPr/>
      <dgm:t>
        <a:bodyPr/>
        <a:lstStyle/>
        <a:p>
          <a:endParaRPr lang="ru-RU"/>
        </a:p>
      </dgm:t>
    </dgm:pt>
    <dgm:pt modelId="{FE842440-A7C9-49C0-A4D4-CA1A70C89A4A}" type="pres">
      <dgm:prSet presAssocID="{4EA45D66-08B2-4115-AD01-31283F426F3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A485452-855A-4F15-B69C-832E8BE00F31}" type="pres">
      <dgm:prSet presAssocID="{3796927E-B15C-42DA-8642-A1CE978D1BB6}" presName="linNode" presStyleCnt="0"/>
      <dgm:spPr/>
    </dgm:pt>
    <dgm:pt modelId="{B9612B1D-4007-44FF-B136-799DC8585CE4}" type="pres">
      <dgm:prSet presAssocID="{3796927E-B15C-42DA-8642-A1CE978D1BB6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AFCC9B6-FF2A-4369-918A-59C21C71E339}" type="pres">
      <dgm:prSet presAssocID="{3796927E-B15C-42DA-8642-A1CE978D1BB6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20CBEB-84F2-4F71-A8F3-5EE3573BD7C5}" type="pres">
      <dgm:prSet presAssocID="{C8739A6F-9448-46F0-9983-203863491437}" presName="sp" presStyleCnt="0"/>
      <dgm:spPr/>
    </dgm:pt>
    <dgm:pt modelId="{43900698-2F25-424F-8201-E3B7E069B66B}" type="pres">
      <dgm:prSet presAssocID="{C10C5A37-C682-4F8E-BB62-3840BF4E70C9}" presName="linNode" presStyleCnt="0"/>
      <dgm:spPr/>
    </dgm:pt>
    <dgm:pt modelId="{BFECBAFF-8BE2-43CF-A17A-753CFC44C2E9}" type="pres">
      <dgm:prSet presAssocID="{C10C5A37-C682-4F8E-BB62-3840BF4E70C9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5E3103-8FFA-43A7-9CAA-0E83B34ECFCC}" type="pres">
      <dgm:prSet presAssocID="{C10C5A37-C682-4F8E-BB62-3840BF4E70C9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615E3A-1639-4BE7-B8A5-9661B5CDBE36}" type="pres">
      <dgm:prSet presAssocID="{79CF1288-E836-4BE4-87C6-7BC8C145752E}" presName="sp" presStyleCnt="0"/>
      <dgm:spPr/>
    </dgm:pt>
    <dgm:pt modelId="{213FF47F-7097-4D49-82D9-C1E03A28991E}" type="pres">
      <dgm:prSet presAssocID="{672BA0F4-FC9D-4E18-9457-93AE174F84E3}" presName="linNode" presStyleCnt="0"/>
      <dgm:spPr/>
    </dgm:pt>
    <dgm:pt modelId="{8C6A4A0D-44B3-430A-A1A2-9054A49CBE00}" type="pres">
      <dgm:prSet presAssocID="{672BA0F4-FC9D-4E18-9457-93AE174F84E3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D7DDBF-64E3-4844-AF51-2526165660C6}" type="pres">
      <dgm:prSet presAssocID="{672BA0F4-FC9D-4E18-9457-93AE174F84E3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59181-0C94-444D-BAAC-41734CE6F87D}" type="pres">
      <dgm:prSet presAssocID="{5A584137-320A-4B28-B5FD-D090284B9FC1}" presName="sp" presStyleCnt="0"/>
      <dgm:spPr/>
    </dgm:pt>
    <dgm:pt modelId="{7D77CF0B-2559-45AD-B25E-C7840EE4AFC9}" type="pres">
      <dgm:prSet presAssocID="{AC66B975-CA5F-4BDE-B2CD-D1877E9A2238}" presName="linNode" presStyleCnt="0"/>
      <dgm:spPr/>
    </dgm:pt>
    <dgm:pt modelId="{7AF5BDA7-E3EF-40DD-AEE9-B068DB49B20A}" type="pres">
      <dgm:prSet presAssocID="{AC66B975-CA5F-4BDE-B2CD-D1877E9A2238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CEF965E-AE4A-497F-9AA2-4730BDC1051A}" type="pres">
      <dgm:prSet presAssocID="{AC66B975-CA5F-4BDE-B2CD-D1877E9A2238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1836E9-BAF6-43B7-B33A-3FBFD3C9D035}" type="pres">
      <dgm:prSet presAssocID="{0C6179C6-C336-4030-A091-471A5D9FC81B}" presName="sp" presStyleCnt="0"/>
      <dgm:spPr/>
    </dgm:pt>
    <dgm:pt modelId="{3B0540DA-8ADC-4007-A86C-2368FCC40407}" type="pres">
      <dgm:prSet presAssocID="{6A056D9F-1A6E-454A-A3D3-6E804AEC32CD}" presName="linNode" presStyleCnt="0"/>
      <dgm:spPr/>
    </dgm:pt>
    <dgm:pt modelId="{9A0E8310-F90A-443A-ACBD-889092C1F6C3}" type="pres">
      <dgm:prSet presAssocID="{6A056D9F-1A6E-454A-A3D3-6E804AEC32CD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AE92C-7739-4F9A-A713-47CEA571B595}" type="pres">
      <dgm:prSet presAssocID="{6A056D9F-1A6E-454A-A3D3-6E804AEC32CD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AA8683-0649-452F-BE00-25695A245797}" type="pres">
      <dgm:prSet presAssocID="{9EBDB8EB-6F63-4B0E-BBE1-F81F10DCE875}" presName="sp" presStyleCnt="0"/>
      <dgm:spPr/>
    </dgm:pt>
    <dgm:pt modelId="{199F574D-2F30-45BD-BC37-EA3D32E0AA42}" type="pres">
      <dgm:prSet presAssocID="{0CA37DF7-697A-4988-BBF8-E75A545295B6}" presName="linNode" presStyleCnt="0"/>
      <dgm:spPr/>
    </dgm:pt>
    <dgm:pt modelId="{7814833C-CC8F-4296-8480-D411C3C2DF4B}" type="pres">
      <dgm:prSet presAssocID="{0CA37DF7-697A-4988-BBF8-E75A545295B6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AFB092-59EB-4A76-A49E-41FD18D821BF}" type="pres">
      <dgm:prSet presAssocID="{0CA37DF7-697A-4988-BBF8-E75A545295B6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3F6828-F4A3-4A7A-BB6F-9AE6E53C3C9B}" type="presOf" srcId="{3796927E-B15C-42DA-8642-A1CE978D1BB6}" destId="{B9612B1D-4007-44FF-B136-799DC8585CE4}" srcOrd="0" destOrd="0" presId="urn:microsoft.com/office/officeart/2005/8/layout/vList5"/>
    <dgm:cxn modelId="{DC0A3CFE-7326-414E-8D7F-D34DC0A6C2D4}" type="presOf" srcId="{34C46E10-0422-418B-9A20-A8C3867CCC3B}" destId="{DDD7DDBF-64E3-4844-AF51-2526165660C6}" srcOrd="0" destOrd="0" presId="urn:microsoft.com/office/officeart/2005/8/layout/vList5"/>
    <dgm:cxn modelId="{9C368962-0AB8-4F56-91DF-5247795A9F27}" srcId="{4EA45D66-08B2-4115-AD01-31283F426F3C}" destId="{0CA37DF7-697A-4988-BBF8-E75A545295B6}" srcOrd="5" destOrd="0" parTransId="{6FF8BD14-0ADF-4012-884E-0CC19B9BCF90}" sibTransId="{807D7C4B-E948-465C-B83F-ED7E79387E3A}"/>
    <dgm:cxn modelId="{C7515410-D639-444A-ACBF-69A836B75A9F}" type="presOf" srcId="{56A70B8E-8E6D-47AF-A869-7D2E814AF443}" destId="{6C5E3103-8FFA-43A7-9CAA-0E83B34ECFCC}" srcOrd="0" destOrd="0" presId="urn:microsoft.com/office/officeart/2005/8/layout/vList5"/>
    <dgm:cxn modelId="{9D2E3465-9DC9-4087-99F3-878A4084049C}" type="presOf" srcId="{24D0876B-9065-410A-8009-AEE7A8553585}" destId="{DDFAE92C-7739-4F9A-A713-47CEA571B595}" srcOrd="0" destOrd="1" presId="urn:microsoft.com/office/officeart/2005/8/layout/vList5"/>
    <dgm:cxn modelId="{6814216A-F1EF-4D0F-8A4E-685DD5AA512D}" srcId="{672BA0F4-FC9D-4E18-9457-93AE174F84E3}" destId="{34C46E10-0422-418B-9A20-A8C3867CCC3B}" srcOrd="0" destOrd="0" parTransId="{38AB29D7-7756-44CE-ACBB-1995DF20E9FB}" sibTransId="{DE554839-059F-42D4-AB1A-C484D05076C2}"/>
    <dgm:cxn modelId="{D720A8BF-F33C-4EC3-9945-4D7AE0194CD9}" type="presOf" srcId="{C10C5A37-C682-4F8E-BB62-3840BF4E70C9}" destId="{BFECBAFF-8BE2-43CF-A17A-753CFC44C2E9}" srcOrd="0" destOrd="0" presId="urn:microsoft.com/office/officeart/2005/8/layout/vList5"/>
    <dgm:cxn modelId="{0F9DA7F4-134F-4A78-8711-A48542F07C05}" srcId="{AC66B975-CA5F-4BDE-B2CD-D1877E9A2238}" destId="{11B83CB0-1DAE-41CD-9796-A4C47D9C8814}" srcOrd="1" destOrd="0" parTransId="{7DE29388-C5BD-44E6-A762-950082C6A20F}" sibTransId="{5F3B49B6-57A9-414F-AE57-B81C8853D9C8}"/>
    <dgm:cxn modelId="{A2EEC275-9891-4744-85EA-B99F1AC3E6B1}" type="presOf" srcId="{AC66B975-CA5F-4BDE-B2CD-D1877E9A2238}" destId="{7AF5BDA7-E3EF-40DD-AEE9-B068DB49B20A}" srcOrd="0" destOrd="0" presId="urn:microsoft.com/office/officeart/2005/8/layout/vList5"/>
    <dgm:cxn modelId="{95FFCC6B-53AF-4DB4-93AD-828A461C0500}" type="presOf" srcId="{4EA45D66-08B2-4115-AD01-31283F426F3C}" destId="{FE842440-A7C9-49C0-A4D4-CA1A70C89A4A}" srcOrd="0" destOrd="0" presId="urn:microsoft.com/office/officeart/2005/8/layout/vList5"/>
    <dgm:cxn modelId="{D90C1DE6-0C8D-44F0-A826-15B5C0D26C17}" type="presOf" srcId="{6A056D9F-1A6E-454A-A3D3-6E804AEC32CD}" destId="{9A0E8310-F90A-443A-ACBD-889092C1F6C3}" srcOrd="0" destOrd="0" presId="urn:microsoft.com/office/officeart/2005/8/layout/vList5"/>
    <dgm:cxn modelId="{151C28D6-8A27-406B-9423-DF7DFF2EE9A0}" type="presOf" srcId="{11B83CB0-1DAE-41CD-9796-A4C47D9C8814}" destId="{CCEF965E-AE4A-497F-9AA2-4730BDC1051A}" srcOrd="0" destOrd="1" presId="urn:microsoft.com/office/officeart/2005/8/layout/vList5"/>
    <dgm:cxn modelId="{3AE8C319-F206-48F2-8BF8-06BEA4838F72}" srcId="{3796927E-B15C-42DA-8642-A1CE978D1BB6}" destId="{3320AB04-FBC6-47A4-89C3-3C130D9CDCB2}" srcOrd="0" destOrd="0" parTransId="{61D287CE-70B2-4353-8E4A-C06D694F5481}" sibTransId="{5318B276-925E-4465-88E3-B353422ADA94}"/>
    <dgm:cxn modelId="{04DDE561-BD0E-4018-8CE4-D195D019B334}" srcId="{6A056D9F-1A6E-454A-A3D3-6E804AEC32CD}" destId="{8D8FE843-46F2-4EFF-A0AA-B56F8C4C88A8}" srcOrd="0" destOrd="0" parTransId="{A81A745B-19F6-426C-930A-5E6260C74E77}" sibTransId="{8E2397D2-7A82-4278-8A1F-051BA4C20FD9}"/>
    <dgm:cxn modelId="{D4B783F3-C764-4044-BBCD-2343D856A346}" srcId="{6A056D9F-1A6E-454A-A3D3-6E804AEC32CD}" destId="{24D0876B-9065-410A-8009-AEE7A8553585}" srcOrd="1" destOrd="0" parTransId="{7460C077-2AD9-4FF6-8708-82C5B7033483}" sibTransId="{50E9658F-8123-4AE6-B67A-99791B3AC665}"/>
    <dgm:cxn modelId="{B322EDB1-F41C-4AEE-BD19-D58C277B75DF}" srcId="{AC66B975-CA5F-4BDE-B2CD-D1877E9A2238}" destId="{BA2F375F-CAC0-4995-8DD5-6EB3D2E066AA}" srcOrd="0" destOrd="0" parTransId="{137BA28E-AC51-44BA-BC83-6BAEDD8A40F8}" sibTransId="{14857281-9301-4B38-8496-191AAF499A57}"/>
    <dgm:cxn modelId="{1C3BDF5B-E65C-401F-B619-EEEB60B748FD}" srcId="{0CA37DF7-697A-4988-BBF8-E75A545295B6}" destId="{11B634D0-0EBE-4A71-A929-85B022ED98CD}" srcOrd="0" destOrd="0" parTransId="{964CC032-2764-4D98-B044-257EB9172A04}" sibTransId="{B0714757-FF01-4F6A-97F9-92DC7642F40B}"/>
    <dgm:cxn modelId="{63063878-7EE9-4E6F-BFCD-CFE35BF56304}" type="presOf" srcId="{672BA0F4-FC9D-4E18-9457-93AE174F84E3}" destId="{8C6A4A0D-44B3-430A-A1A2-9054A49CBE00}" srcOrd="0" destOrd="0" presId="urn:microsoft.com/office/officeart/2005/8/layout/vList5"/>
    <dgm:cxn modelId="{4F8A6E37-D969-491A-B345-FDC05F80B7C5}" type="presOf" srcId="{0CA37DF7-697A-4988-BBF8-E75A545295B6}" destId="{7814833C-CC8F-4296-8480-D411C3C2DF4B}" srcOrd="0" destOrd="0" presId="urn:microsoft.com/office/officeart/2005/8/layout/vList5"/>
    <dgm:cxn modelId="{38CB14A7-FAC0-4607-94BA-197C03380065}" srcId="{4EA45D66-08B2-4115-AD01-31283F426F3C}" destId="{672BA0F4-FC9D-4E18-9457-93AE174F84E3}" srcOrd="2" destOrd="0" parTransId="{7C34D64A-B5BC-429A-9351-A0142C07EE3A}" sibTransId="{5A584137-320A-4B28-B5FD-D090284B9FC1}"/>
    <dgm:cxn modelId="{6565922A-A4F4-4356-BDC1-2856A3DA943B}" srcId="{4EA45D66-08B2-4115-AD01-31283F426F3C}" destId="{AC66B975-CA5F-4BDE-B2CD-D1877E9A2238}" srcOrd="3" destOrd="0" parTransId="{55A328B5-A4F3-4243-99FE-E3F1CA5C3B35}" sibTransId="{0C6179C6-C336-4030-A091-471A5D9FC81B}"/>
    <dgm:cxn modelId="{DA33266F-6F7A-495E-8E1C-DBD967E972E1}" srcId="{4EA45D66-08B2-4115-AD01-31283F426F3C}" destId="{6A056D9F-1A6E-454A-A3D3-6E804AEC32CD}" srcOrd="4" destOrd="0" parTransId="{6F9D9692-8FE6-423B-99B7-FC4275E0287A}" sibTransId="{9EBDB8EB-6F63-4B0E-BBE1-F81F10DCE875}"/>
    <dgm:cxn modelId="{E32EE2FD-2280-4BD5-B530-D834085E9898}" type="presOf" srcId="{3320AB04-FBC6-47A4-89C3-3C130D9CDCB2}" destId="{5AFCC9B6-FF2A-4369-918A-59C21C71E339}" srcOrd="0" destOrd="0" presId="urn:microsoft.com/office/officeart/2005/8/layout/vList5"/>
    <dgm:cxn modelId="{278833F0-DC75-42D7-8081-B1CA65D23D05}" type="presOf" srcId="{11B634D0-0EBE-4A71-A929-85B022ED98CD}" destId="{1BAFB092-59EB-4A76-A49E-41FD18D821BF}" srcOrd="0" destOrd="0" presId="urn:microsoft.com/office/officeart/2005/8/layout/vList5"/>
    <dgm:cxn modelId="{9565338F-6576-43C7-A45E-104F82E7D3A2}" type="presOf" srcId="{BA2F375F-CAC0-4995-8DD5-6EB3D2E066AA}" destId="{CCEF965E-AE4A-497F-9AA2-4730BDC1051A}" srcOrd="0" destOrd="0" presId="urn:microsoft.com/office/officeart/2005/8/layout/vList5"/>
    <dgm:cxn modelId="{F20E5B25-E0E8-4449-925A-B8100D7F93C4}" srcId="{C10C5A37-C682-4F8E-BB62-3840BF4E70C9}" destId="{56A70B8E-8E6D-47AF-A869-7D2E814AF443}" srcOrd="0" destOrd="0" parTransId="{898C459C-386C-4B93-B1D6-B7A99978918E}" sibTransId="{57B9D961-C917-475C-A298-E14D0362832F}"/>
    <dgm:cxn modelId="{35775932-D3CD-498A-99FB-9CB9AB1E7633}" srcId="{4EA45D66-08B2-4115-AD01-31283F426F3C}" destId="{3796927E-B15C-42DA-8642-A1CE978D1BB6}" srcOrd="0" destOrd="0" parTransId="{A8AFD0F9-404E-470A-8B66-25E3250304A6}" sibTransId="{C8739A6F-9448-46F0-9983-203863491437}"/>
    <dgm:cxn modelId="{A80B8E12-F624-4622-A7A9-7A57CEA9E1DA}" type="presOf" srcId="{8D8FE843-46F2-4EFF-A0AA-B56F8C4C88A8}" destId="{DDFAE92C-7739-4F9A-A713-47CEA571B595}" srcOrd="0" destOrd="0" presId="urn:microsoft.com/office/officeart/2005/8/layout/vList5"/>
    <dgm:cxn modelId="{A4FB0989-7B29-4277-BA41-9B0D545D391E}" srcId="{4EA45D66-08B2-4115-AD01-31283F426F3C}" destId="{C10C5A37-C682-4F8E-BB62-3840BF4E70C9}" srcOrd="1" destOrd="0" parTransId="{56D0F21C-BE19-4421-8093-1576C832940D}" sibTransId="{79CF1288-E836-4BE4-87C6-7BC8C145752E}"/>
    <dgm:cxn modelId="{D3A4FF08-A531-4FF2-A760-2B00CCF2C90A}" type="presParOf" srcId="{FE842440-A7C9-49C0-A4D4-CA1A70C89A4A}" destId="{FA485452-855A-4F15-B69C-832E8BE00F31}" srcOrd="0" destOrd="0" presId="urn:microsoft.com/office/officeart/2005/8/layout/vList5"/>
    <dgm:cxn modelId="{3FB7EEFF-2B5E-4A38-BF5C-536770E24493}" type="presParOf" srcId="{FA485452-855A-4F15-B69C-832E8BE00F31}" destId="{B9612B1D-4007-44FF-B136-799DC8585CE4}" srcOrd="0" destOrd="0" presId="urn:microsoft.com/office/officeart/2005/8/layout/vList5"/>
    <dgm:cxn modelId="{A70CA692-8727-49BB-BED6-D41E1E524129}" type="presParOf" srcId="{FA485452-855A-4F15-B69C-832E8BE00F31}" destId="{5AFCC9B6-FF2A-4369-918A-59C21C71E339}" srcOrd="1" destOrd="0" presId="urn:microsoft.com/office/officeart/2005/8/layout/vList5"/>
    <dgm:cxn modelId="{2AC84182-7D2A-49E8-9CB4-617EE2ED71BA}" type="presParOf" srcId="{FE842440-A7C9-49C0-A4D4-CA1A70C89A4A}" destId="{6920CBEB-84F2-4F71-A8F3-5EE3573BD7C5}" srcOrd="1" destOrd="0" presId="urn:microsoft.com/office/officeart/2005/8/layout/vList5"/>
    <dgm:cxn modelId="{2D05BD60-36C9-4AF1-AE27-A3887EAC73E8}" type="presParOf" srcId="{FE842440-A7C9-49C0-A4D4-CA1A70C89A4A}" destId="{43900698-2F25-424F-8201-E3B7E069B66B}" srcOrd="2" destOrd="0" presId="urn:microsoft.com/office/officeart/2005/8/layout/vList5"/>
    <dgm:cxn modelId="{8DBF472F-5B46-40CA-AA02-37FF0E808509}" type="presParOf" srcId="{43900698-2F25-424F-8201-E3B7E069B66B}" destId="{BFECBAFF-8BE2-43CF-A17A-753CFC44C2E9}" srcOrd="0" destOrd="0" presId="urn:microsoft.com/office/officeart/2005/8/layout/vList5"/>
    <dgm:cxn modelId="{CBFAA62B-9D23-4418-B347-604C863251CB}" type="presParOf" srcId="{43900698-2F25-424F-8201-E3B7E069B66B}" destId="{6C5E3103-8FFA-43A7-9CAA-0E83B34ECFCC}" srcOrd="1" destOrd="0" presId="urn:microsoft.com/office/officeart/2005/8/layout/vList5"/>
    <dgm:cxn modelId="{9499DDBC-6E7D-47D3-9BE5-B19B54AC4223}" type="presParOf" srcId="{FE842440-A7C9-49C0-A4D4-CA1A70C89A4A}" destId="{EE615E3A-1639-4BE7-B8A5-9661B5CDBE36}" srcOrd="3" destOrd="0" presId="urn:microsoft.com/office/officeart/2005/8/layout/vList5"/>
    <dgm:cxn modelId="{712DC48A-EB4A-462C-B6F7-C4B88D3A2F70}" type="presParOf" srcId="{FE842440-A7C9-49C0-A4D4-CA1A70C89A4A}" destId="{213FF47F-7097-4D49-82D9-C1E03A28991E}" srcOrd="4" destOrd="0" presId="urn:microsoft.com/office/officeart/2005/8/layout/vList5"/>
    <dgm:cxn modelId="{8D9CDC91-FC1B-4DBB-AEFC-BC19D581C33F}" type="presParOf" srcId="{213FF47F-7097-4D49-82D9-C1E03A28991E}" destId="{8C6A4A0D-44B3-430A-A1A2-9054A49CBE00}" srcOrd="0" destOrd="0" presId="urn:microsoft.com/office/officeart/2005/8/layout/vList5"/>
    <dgm:cxn modelId="{9C9E23A3-049A-4D59-BBD7-AD698F42372B}" type="presParOf" srcId="{213FF47F-7097-4D49-82D9-C1E03A28991E}" destId="{DDD7DDBF-64E3-4844-AF51-2526165660C6}" srcOrd="1" destOrd="0" presId="urn:microsoft.com/office/officeart/2005/8/layout/vList5"/>
    <dgm:cxn modelId="{EC243CCC-4E96-4796-A099-FD1CDC50C6FA}" type="presParOf" srcId="{FE842440-A7C9-49C0-A4D4-CA1A70C89A4A}" destId="{84059181-0C94-444D-BAAC-41734CE6F87D}" srcOrd="5" destOrd="0" presId="urn:microsoft.com/office/officeart/2005/8/layout/vList5"/>
    <dgm:cxn modelId="{FCB62A8A-0174-4053-A28A-23DE241D3592}" type="presParOf" srcId="{FE842440-A7C9-49C0-A4D4-CA1A70C89A4A}" destId="{7D77CF0B-2559-45AD-B25E-C7840EE4AFC9}" srcOrd="6" destOrd="0" presId="urn:microsoft.com/office/officeart/2005/8/layout/vList5"/>
    <dgm:cxn modelId="{AF22E291-E997-427E-BC7B-436DC71F7A8F}" type="presParOf" srcId="{7D77CF0B-2559-45AD-B25E-C7840EE4AFC9}" destId="{7AF5BDA7-E3EF-40DD-AEE9-B068DB49B20A}" srcOrd="0" destOrd="0" presId="urn:microsoft.com/office/officeart/2005/8/layout/vList5"/>
    <dgm:cxn modelId="{D3DB75A4-47FE-4662-978F-BAB567863CA9}" type="presParOf" srcId="{7D77CF0B-2559-45AD-B25E-C7840EE4AFC9}" destId="{CCEF965E-AE4A-497F-9AA2-4730BDC1051A}" srcOrd="1" destOrd="0" presId="urn:microsoft.com/office/officeart/2005/8/layout/vList5"/>
    <dgm:cxn modelId="{3FF42F34-D983-441F-913F-052ED9EEDDC1}" type="presParOf" srcId="{FE842440-A7C9-49C0-A4D4-CA1A70C89A4A}" destId="{EB1836E9-BAF6-43B7-B33A-3FBFD3C9D035}" srcOrd="7" destOrd="0" presId="urn:microsoft.com/office/officeart/2005/8/layout/vList5"/>
    <dgm:cxn modelId="{81380A41-9690-455F-A59A-E784B10AE2BF}" type="presParOf" srcId="{FE842440-A7C9-49C0-A4D4-CA1A70C89A4A}" destId="{3B0540DA-8ADC-4007-A86C-2368FCC40407}" srcOrd="8" destOrd="0" presId="urn:microsoft.com/office/officeart/2005/8/layout/vList5"/>
    <dgm:cxn modelId="{ADC55530-FF60-4DFE-B62B-AF2D64BE3EC2}" type="presParOf" srcId="{3B0540DA-8ADC-4007-A86C-2368FCC40407}" destId="{9A0E8310-F90A-443A-ACBD-889092C1F6C3}" srcOrd="0" destOrd="0" presId="urn:microsoft.com/office/officeart/2005/8/layout/vList5"/>
    <dgm:cxn modelId="{316C4B3B-DF9A-48CC-9AE6-360C6E1592A6}" type="presParOf" srcId="{3B0540DA-8ADC-4007-A86C-2368FCC40407}" destId="{DDFAE92C-7739-4F9A-A713-47CEA571B595}" srcOrd="1" destOrd="0" presId="urn:microsoft.com/office/officeart/2005/8/layout/vList5"/>
    <dgm:cxn modelId="{AF90A070-40E5-4851-B4EF-8BC44B6660A9}" type="presParOf" srcId="{FE842440-A7C9-49C0-A4D4-CA1A70C89A4A}" destId="{91AA8683-0649-452F-BE00-25695A245797}" srcOrd="9" destOrd="0" presId="urn:microsoft.com/office/officeart/2005/8/layout/vList5"/>
    <dgm:cxn modelId="{5B8FBAAB-83B3-4630-B7A5-C4D261EB0D97}" type="presParOf" srcId="{FE842440-A7C9-49C0-A4D4-CA1A70C89A4A}" destId="{199F574D-2F30-45BD-BC37-EA3D32E0AA42}" srcOrd="10" destOrd="0" presId="urn:microsoft.com/office/officeart/2005/8/layout/vList5"/>
    <dgm:cxn modelId="{22CACEB9-B677-412B-9B6F-3BC90F12DB93}" type="presParOf" srcId="{199F574D-2F30-45BD-BC37-EA3D32E0AA42}" destId="{7814833C-CC8F-4296-8480-D411C3C2DF4B}" srcOrd="0" destOrd="0" presId="urn:microsoft.com/office/officeart/2005/8/layout/vList5"/>
    <dgm:cxn modelId="{724560ED-B3CD-4026-8C58-AEDBEC4AA095}" type="presParOf" srcId="{199F574D-2F30-45BD-BC37-EA3D32E0AA42}" destId="{1BAFB092-59EB-4A76-A49E-41FD18D821B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8F7BC6C-0389-4B5D-895B-CA49B86A0C8C}" type="doc">
      <dgm:prSet loTypeId="urn:microsoft.com/office/officeart/2005/8/layout/radial5" loCatId="cycle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289D4229-8259-4D23-90E1-9856C7BCFAB1}">
      <dgm:prSet phldrT="[Текст]"/>
      <dgm:spPr/>
      <dgm:t>
        <a:bodyPr/>
        <a:lstStyle/>
        <a:p>
          <a:r>
            <a:rPr lang="uk-UA" dirty="0" smtClean="0"/>
            <a:t>декоративний</a:t>
          </a:r>
          <a:endParaRPr lang="ru-RU" dirty="0"/>
        </a:p>
      </dgm:t>
    </dgm:pt>
    <dgm:pt modelId="{AD0B5980-366A-47DE-9666-019154A920E9}" type="parTrans" cxnId="{F0560298-38F4-42DF-8F27-615DC5FF1B94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E23C01EB-2CFB-4A25-8C7E-5E5D26290069}" type="sibTrans" cxnId="{F0560298-38F4-42DF-8F27-615DC5FF1B94}">
      <dgm:prSet/>
      <dgm:spPr/>
      <dgm:t>
        <a:bodyPr/>
        <a:lstStyle/>
        <a:p>
          <a:endParaRPr lang="ru-RU"/>
        </a:p>
      </dgm:t>
    </dgm:pt>
    <dgm:pt modelId="{7EBD0A99-EEA1-4459-A91D-6171C6210C12}">
      <dgm:prSet phldrT="[Текст]"/>
      <dgm:spPr/>
      <dgm:t>
        <a:bodyPr/>
        <a:lstStyle/>
        <a:p>
          <a:r>
            <a:rPr lang="uk-UA" dirty="0" smtClean="0"/>
            <a:t>станковий</a:t>
          </a:r>
          <a:endParaRPr lang="ru-RU" dirty="0"/>
        </a:p>
      </dgm:t>
    </dgm:pt>
    <dgm:pt modelId="{92BD2C38-A072-4789-8551-BBB355F422B1}" type="parTrans" cxnId="{0E22DD29-B2B9-4931-AD87-23D3E4E684E9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43503F92-A4D7-42AD-875F-D49DDF55B216}" type="sibTrans" cxnId="{0E22DD29-B2B9-4931-AD87-23D3E4E684E9}">
      <dgm:prSet/>
      <dgm:spPr/>
      <dgm:t>
        <a:bodyPr/>
        <a:lstStyle/>
        <a:p>
          <a:endParaRPr lang="ru-RU"/>
        </a:p>
      </dgm:t>
    </dgm:pt>
    <dgm:pt modelId="{7468D383-743B-4FF5-B595-B7F10D720DAC}">
      <dgm:prSet phldrT="[Текст]"/>
      <dgm:spPr/>
      <dgm:t>
        <a:bodyPr/>
        <a:lstStyle/>
        <a:p>
          <a:r>
            <a:rPr lang="uk-UA" dirty="0" smtClean="0"/>
            <a:t>монументальний</a:t>
          </a:r>
          <a:endParaRPr lang="ru-RU" dirty="0"/>
        </a:p>
      </dgm:t>
    </dgm:pt>
    <dgm:pt modelId="{BE78D88B-E975-43E2-B379-4EDEE0040396}" type="parTrans" cxnId="{F5C4F869-59EC-4245-BA5D-E26AD7C39208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50E476A3-C11F-4349-9B4F-51CFBC0B841D}" type="sibTrans" cxnId="{F5C4F869-59EC-4245-BA5D-E26AD7C39208}">
      <dgm:prSet/>
      <dgm:spPr/>
      <dgm:t>
        <a:bodyPr/>
        <a:lstStyle/>
        <a:p>
          <a:endParaRPr lang="ru-RU"/>
        </a:p>
      </dgm:t>
    </dgm:pt>
    <dgm:pt modelId="{42EBF588-1B98-4273-BDD1-1D81DFCD69B2}">
      <dgm:prSet phldrT="[Текст]" custT="1"/>
      <dgm:spPr/>
      <dgm:t>
        <a:bodyPr/>
        <a:lstStyle/>
        <a:p>
          <a:r>
            <a:rPr lang="uk-UA" sz="2800" b="1" smtClean="0">
              <a:solidFill>
                <a:schemeClr val="bg2">
                  <a:lumMod val="10000"/>
                </a:schemeClr>
              </a:solidFill>
            </a:rPr>
            <a:t>живопис</a:t>
          </a:r>
          <a:endParaRPr lang="ru-RU" sz="2800" b="1" dirty="0">
            <a:solidFill>
              <a:schemeClr val="bg2">
                <a:lumMod val="10000"/>
              </a:schemeClr>
            </a:solidFill>
          </a:endParaRPr>
        </a:p>
      </dgm:t>
    </dgm:pt>
    <dgm:pt modelId="{C043E5A5-5767-4109-9C31-AD711F59A75F}" type="sibTrans" cxnId="{4449EE22-F750-4FB6-8053-3D29010C4F7A}">
      <dgm:prSet/>
      <dgm:spPr/>
      <dgm:t>
        <a:bodyPr/>
        <a:lstStyle/>
        <a:p>
          <a:endParaRPr lang="ru-RU"/>
        </a:p>
      </dgm:t>
    </dgm:pt>
    <dgm:pt modelId="{9AF5DA4D-D4FD-4971-BB23-34931251C5FD}" type="parTrans" cxnId="{4449EE22-F750-4FB6-8053-3D29010C4F7A}">
      <dgm:prSet/>
      <dgm:spPr/>
      <dgm:t>
        <a:bodyPr/>
        <a:lstStyle/>
        <a:p>
          <a:endParaRPr lang="ru-RU"/>
        </a:p>
      </dgm:t>
    </dgm:pt>
    <dgm:pt modelId="{24534A8C-5598-4861-A6EC-CF54DE3E82D8}" type="pres">
      <dgm:prSet presAssocID="{88F7BC6C-0389-4B5D-895B-CA49B86A0C8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C737F3-3ADE-4EB2-B9B9-6B1D100B5E74}" type="pres">
      <dgm:prSet presAssocID="{42EBF588-1B98-4273-BDD1-1D81DFCD69B2}" presName="centerShape" presStyleLbl="node0" presStyleIdx="0" presStyleCnt="1" custLinFactNeighborX="-6563" custLinFactNeighborY="-43824"/>
      <dgm:spPr/>
      <dgm:t>
        <a:bodyPr/>
        <a:lstStyle/>
        <a:p>
          <a:endParaRPr lang="ru-RU"/>
        </a:p>
      </dgm:t>
    </dgm:pt>
    <dgm:pt modelId="{E807B184-7EEB-4345-92D5-C39FDDDACA92}" type="pres">
      <dgm:prSet presAssocID="{AD0B5980-366A-47DE-9666-019154A920E9}" presName="parTrans" presStyleLbl="sibTrans2D1" presStyleIdx="0" presStyleCnt="3"/>
      <dgm:spPr/>
      <dgm:t>
        <a:bodyPr/>
        <a:lstStyle/>
        <a:p>
          <a:endParaRPr lang="ru-RU"/>
        </a:p>
      </dgm:t>
    </dgm:pt>
    <dgm:pt modelId="{012EED88-7710-4E06-8C2B-D415F6F93270}" type="pres">
      <dgm:prSet presAssocID="{AD0B5980-366A-47DE-9666-019154A920E9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26F4BE04-A724-4599-BE11-C0C3A238037B}" type="pres">
      <dgm:prSet presAssocID="{289D4229-8259-4D23-90E1-9856C7BCFAB1}" presName="node" presStyleLbl="node1" presStyleIdx="0" presStyleCnt="3" custScaleX="136369" custRadScaleRad="23641" custRadScaleInc="-2693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20DE28-0843-4449-B64D-24548AAFB61C}" type="pres">
      <dgm:prSet presAssocID="{92BD2C38-A072-4789-8551-BBB355F422B1}" presName="parTrans" presStyleLbl="sibTrans2D1" presStyleIdx="1" presStyleCnt="3"/>
      <dgm:spPr/>
      <dgm:t>
        <a:bodyPr/>
        <a:lstStyle/>
        <a:p>
          <a:endParaRPr lang="ru-RU"/>
        </a:p>
      </dgm:t>
    </dgm:pt>
    <dgm:pt modelId="{FD023DD7-F652-4572-BB70-F634CD825E33}" type="pres">
      <dgm:prSet presAssocID="{92BD2C38-A072-4789-8551-BBB355F422B1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7B46D25C-0683-4790-B452-5EADAEE0E4D0}" type="pres">
      <dgm:prSet presAssocID="{7EBD0A99-EEA1-4459-A91D-6171C6210C12}" presName="node" presStyleLbl="node1" presStyleIdx="1" presStyleCnt="3" custScaleX="124247" custRadScaleRad="106811" custRadScaleInc="-941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3637621-B3B0-4BD3-AEEE-6E870DA1D77A}" type="pres">
      <dgm:prSet presAssocID="{BE78D88B-E975-43E2-B379-4EDEE0040396}" presName="parTrans" presStyleLbl="sibTrans2D1" presStyleIdx="2" presStyleCnt="3"/>
      <dgm:spPr/>
      <dgm:t>
        <a:bodyPr/>
        <a:lstStyle/>
        <a:p>
          <a:endParaRPr lang="ru-RU"/>
        </a:p>
      </dgm:t>
    </dgm:pt>
    <dgm:pt modelId="{80A65443-FF32-43A4-A76E-FBC89F652C86}" type="pres">
      <dgm:prSet presAssocID="{BE78D88B-E975-43E2-B379-4EDEE0040396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759BF7C5-CAFD-4F0D-A7A3-8E1156DC91E6}" type="pres">
      <dgm:prSet presAssocID="{7468D383-743B-4FF5-B595-B7F10D720DAC}" presName="node" presStyleLbl="node1" presStyleIdx="2" presStyleCnt="3" custScaleX="128032" custRadScaleRad="125122" custRadScaleInc="872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039969A-B91A-4267-B996-EB1EF3E32AF2}" type="presOf" srcId="{7EBD0A99-EEA1-4459-A91D-6171C6210C12}" destId="{7B46D25C-0683-4790-B452-5EADAEE0E4D0}" srcOrd="0" destOrd="0" presId="urn:microsoft.com/office/officeart/2005/8/layout/radial5"/>
    <dgm:cxn modelId="{21AE9784-89A0-475E-9A65-D38B85091D32}" type="presOf" srcId="{42EBF588-1B98-4273-BDD1-1D81DFCD69B2}" destId="{12C737F3-3ADE-4EB2-B9B9-6B1D100B5E74}" srcOrd="0" destOrd="0" presId="urn:microsoft.com/office/officeart/2005/8/layout/radial5"/>
    <dgm:cxn modelId="{34CA5C61-593D-4E23-83AB-234DB1DCDB9E}" type="presOf" srcId="{289D4229-8259-4D23-90E1-9856C7BCFAB1}" destId="{26F4BE04-A724-4599-BE11-C0C3A238037B}" srcOrd="0" destOrd="0" presId="urn:microsoft.com/office/officeart/2005/8/layout/radial5"/>
    <dgm:cxn modelId="{0E22DD29-B2B9-4931-AD87-23D3E4E684E9}" srcId="{42EBF588-1B98-4273-BDD1-1D81DFCD69B2}" destId="{7EBD0A99-EEA1-4459-A91D-6171C6210C12}" srcOrd="1" destOrd="0" parTransId="{92BD2C38-A072-4789-8551-BBB355F422B1}" sibTransId="{43503F92-A4D7-42AD-875F-D49DDF55B216}"/>
    <dgm:cxn modelId="{216365D2-76AC-473D-8659-E2F03A62377A}" type="presOf" srcId="{92BD2C38-A072-4789-8551-BBB355F422B1}" destId="{FD023DD7-F652-4572-BB70-F634CD825E33}" srcOrd="1" destOrd="0" presId="urn:microsoft.com/office/officeart/2005/8/layout/radial5"/>
    <dgm:cxn modelId="{31DDFB1B-B431-4125-9B09-57253281DDCB}" type="presOf" srcId="{AD0B5980-366A-47DE-9666-019154A920E9}" destId="{012EED88-7710-4E06-8C2B-D415F6F93270}" srcOrd="1" destOrd="0" presId="urn:microsoft.com/office/officeart/2005/8/layout/radial5"/>
    <dgm:cxn modelId="{4C957790-EC7C-4119-B8C0-D999DCA788AC}" type="presOf" srcId="{7468D383-743B-4FF5-B595-B7F10D720DAC}" destId="{759BF7C5-CAFD-4F0D-A7A3-8E1156DC91E6}" srcOrd="0" destOrd="0" presId="urn:microsoft.com/office/officeart/2005/8/layout/radial5"/>
    <dgm:cxn modelId="{0D93A14D-6965-4998-88E4-2AF20B2D9BD1}" type="presOf" srcId="{92BD2C38-A072-4789-8551-BBB355F422B1}" destId="{EA20DE28-0843-4449-B64D-24548AAFB61C}" srcOrd="0" destOrd="0" presId="urn:microsoft.com/office/officeart/2005/8/layout/radial5"/>
    <dgm:cxn modelId="{F5C4F869-59EC-4245-BA5D-E26AD7C39208}" srcId="{42EBF588-1B98-4273-BDD1-1D81DFCD69B2}" destId="{7468D383-743B-4FF5-B595-B7F10D720DAC}" srcOrd="2" destOrd="0" parTransId="{BE78D88B-E975-43E2-B379-4EDEE0040396}" sibTransId="{50E476A3-C11F-4349-9B4F-51CFBC0B841D}"/>
    <dgm:cxn modelId="{2E1A78BE-A78A-42EE-B99D-E8871C39278F}" type="presOf" srcId="{BE78D88B-E975-43E2-B379-4EDEE0040396}" destId="{80A65443-FF32-43A4-A76E-FBC89F652C86}" srcOrd="1" destOrd="0" presId="urn:microsoft.com/office/officeart/2005/8/layout/radial5"/>
    <dgm:cxn modelId="{F0560298-38F4-42DF-8F27-615DC5FF1B94}" srcId="{42EBF588-1B98-4273-BDD1-1D81DFCD69B2}" destId="{289D4229-8259-4D23-90E1-9856C7BCFAB1}" srcOrd="0" destOrd="0" parTransId="{AD0B5980-366A-47DE-9666-019154A920E9}" sibTransId="{E23C01EB-2CFB-4A25-8C7E-5E5D26290069}"/>
    <dgm:cxn modelId="{7D905FDB-63A5-486F-A1EF-A152EA68DD12}" type="presOf" srcId="{88F7BC6C-0389-4B5D-895B-CA49B86A0C8C}" destId="{24534A8C-5598-4861-A6EC-CF54DE3E82D8}" srcOrd="0" destOrd="0" presId="urn:microsoft.com/office/officeart/2005/8/layout/radial5"/>
    <dgm:cxn modelId="{C26CD6A5-5B7C-4828-BF47-79971D6611EB}" type="presOf" srcId="{BE78D88B-E975-43E2-B379-4EDEE0040396}" destId="{43637621-B3B0-4BD3-AEEE-6E870DA1D77A}" srcOrd="0" destOrd="0" presId="urn:microsoft.com/office/officeart/2005/8/layout/radial5"/>
    <dgm:cxn modelId="{4449EE22-F750-4FB6-8053-3D29010C4F7A}" srcId="{88F7BC6C-0389-4B5D-895B-CA49B86A0C8C}" destId="{42EBF588-1B98-4273-BDD1-1D81DFCD69B2}" srcOrd="0" destOrd="0" parTransId="{9AF5DA4D-D4FD-4971-BB23-34931251C5FD}" sibTransId="{C043E5A5-5767-4109-9C31-AD711F59A75F}"/>
    <dgm:cxn modelId="{2A3E1EBA-6793-47C7-946D-2694D4453F8B}" type="presOf" srcId="{AD0B5980-366A-47DE-9666-019154A920E9}" destId="{E807B184-7EEB-4345-92D5-C39FDDDACA92}" srcOrd="0" destOrd="0" presId="urn:microsoft.com/office/officeart/2005/8/layout/radial5"/>
    <dgm:cxn modelId="{4CABD598-99D9-452C-BAC3-CCEEBC138132}" type="presParOf" srcId="{24534A8C-5598-4861-A6EC-CF54DE3E82D8}" destId="{12C737F3-3ADE-4EB2-B9B9-6B1D100B5E74}" srcOrd="0" destOrd="0" presId="urn:microsoft.com/office/officeart/2005/8/layout/radial5"/>
    <dgm:cxn modelId="{72E9C8C2-DCE2-4C7A-8D8D-CA45687DF7EA}" type="presParOf" srcId="{24534A8C-5598-4861-A6EC-CF54DE3E82D8}" destId="{E807B184-7EEB-4345-92D5-C39FDDDACA92}" srcOrd="1" destOrd="0" presId="urn:microsoft.com/office/officeart/2005/8/layout/radial5"/>
    <dgm:cxn modelId="{C4B050F5-B398-4725-A733-5DFE12153C2D}" type="presParOf" srcId="{E807B184-7EEB-4345-92D5-C39FDDDACA92}" destId="{012EED88-7710-4E06-8C2B-D415F6F93270}" srcOrd="0" destOrd="0" presId="urn:microsoft.com/office/officeart/2005/8/layout/radial5"/>
    <dgm:cxn modelId="{C7BE5970-DAB9-4425-8703-CE61851A742F}" type="presParOf" srcId="{24534A8C-5598-4861-A6EC-CF54DE3E82D8}" destId="{26F4BE04-A724-4599-BE11-C0C3A238037B}" srcOrd="2" destOrd="0" presId="urn:microsoft.com/office/officeart/2005/8/layout/radial5"/>
    <dgm:cxn modelId="{6635A3E5-B573-4E84-9AA0-4E2AD9B64AC7}" type="presParOf" srcId="{24534A8C-5598-4861-A6EC-CF54DE3E82D8}" destId="{EA20DE28-0843-4449-B64D-24548AAFB61C}" srcOrd="3" destOrd="0" presId="urn:microsoft.com/office/officeart/2005/8/layout/radial5"/>
    <dgm:cxn modelId="{9CC3F213-BDB3-4246-A919-8C9DB759EEFA}" type="presParOf" srcId="{EA20DE28-0843-4449-B64D-24548AAFB61C}" destId="{FD023DD7-F652-4572-BB70-F634CD825E33}" srcOrd="0" destOrd="0" presId="urn:microsoft.com/office/officeart/2005/8/layout/radial5"/>
    <dgm:cxn modelId="{44B184A4-EE54-4556-BD07-860BD27B7E7C}" type="presParOf" srcId="{24534A8C-5598-4861-A6EC-CF54DE3E82D8}" destId="{7B46D25C-0683-4790-B452-5EADAEE0E4D0}" srcOrd="4" destOrd="0" presId="urn:microsoft.com/office/officeart/2005/8/layout/radial5"/>
    <dgm:cxn modelId="{6277DD18-C31D-4D10-9547-FEFE66720F8A}" type="presParOf" srcId="{24534A8C-5598-4861-A6EC-CF54DE3E82D8}" destId="{43637621-B3B0-4BD3-AEEE-6E870DA1D77A}" srcOrd="5" destOrd="0" presId="urn:microsoft.com/office/officeart/2005/8/layout/radial5"/>
    <dgm:cxn modelId="{2DFB6316-532A-40EB-B06D-4AA0F169DA12}" type="presParOf" srcId="{43637621-B3B0-4BD3-AEEE-6E870DA1D77A}" destId="{80A65443-FF32-43A4-A76E-FBC89F652C86}" srcOrd="0" destOrd="0" presId="urn:microsoft.com/office/officeart/2005/8/layout/radial5"/>
    <dgm:cxn modelId="{E6FCCAA3-A573-4EAC-81C2-C150C1CA5C80}" type="presParOf" srcId="{24534A8C-5598-4861-A6EC-CF54DE3E82D8}" destId="{759BF7C5-CAFD-4F0D-A7A3-8E1156DC91E6}" srcOrd="6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02F5E3-C6E0-4F33-A33A-144570B06E13}" type="doc">
      <dgm:prSet loTypeId="urn:microsoft.com/office/officeart/2005/8/layout/chevron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ru-RU"/>
        </a:p>
      </dgm:t>
    </dgm:pt>
    <dgm:pt modelId="{7ADA8BEF-A4CC-4ACE-9D4F-39024E763A26}">
      <dgm:prSet phldrT="[Текст]" phldr="1"/>
      <dgm:spPr/>
      <dgm:t>
        <a:bodyPr/>
        <a:lstStyle/>
        <a:p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E27E7464-DFA7-4D3F-AB75-C6C25ABB7EE7}" type="parTrans" cxnId="{0EAEB0B8-312C-486D-9A55-6C296B33AA68}">
      <dgm:prSet/>
      <dgm:spPr/>
      <dgm:t>
        <a:bodyPr/>
        <a:lstStyle/>
        <a:p>
          <a:endParaRPr lang="ru-RU"/>
        </a:p>
      </dgm:t>
    </dgm:pt>
    <dgm:pt modelId="{BEFFB927-867A-47EC-AC5F-1B2A5FA93673}" type="sibTrans" cxnId="{0EAEB0B8-312C-486D-9A55-6C296B33AA68}">
      <dgm:prSet/>
      <dgm:spPr/>
      <dgm:t>
        <a:bodyPr/>
        <a:lstStyle/>
        <a:p>
          <a:endParaRPr lang="ru-RU"/>
        </a:p>
      </dgm:t>
    </dgm:pt>
    <dgm:pt modelId="{12EAAE9D-6A9B-4960-A91D-879C1336C998}">
      <dgm:prSet phldrT="[Текст]"/>
      <dgm:spPr/>
      <dgm:t>
        <a:bodyPr/>
        <a:lstStyle/>
        <a:p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1286D6E9-ADDE-43B7-B117-0A7E8DF68DDD}" type="parTrans" cxnId="{E2E8EF70-3A69-43C7-9EF0-E0988A361E75}">
      <dgm:prSet/>
      <dgm:spPr/>
      <dgm:t>
        <a:bodyPr/>
        <a:lstStyle/>
        <a:p>
          <a:endParaRPr lang="ru-RU"/>
        </a:p>
      </dgm:t>
    </dgm:pt>
    <dgm:pt modelId="{E213193C-4EE8-46F6-B11C-7CD1788C9412}" type="sibTrans" cxnId="{E2E8EF70-3A69-43C7-9EF0-E0988A361E75}">
      <dgm:prSet/>
      <dgm:spPr/>
      <dgm:t>
        <a:bodyPr/>
        <a:lstStyle/>
        <a:p>
          <a:endParaRPr lang="ru-RU"/>
        </a:p>
      </dgm:t>
    </dgm:pt>
    <dgm:pt modelId="{3667039D-B010-41D7-B0C1-9289F4F3D29D}">
      <dgm:prSet phldrT="[Текст]" phldr="1"/>
      <dgm:spPr/>
      <dgm:t>
        <a:bodyPr/>
        <a:lstStyle/>
        <a:p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6A835949-92BE-4A1B-9E0E-77941B982AC0}" type="parTrans" cxnId="{8D80338F-75C8-4CF4-B86B-C5CA31BA474C}">
      <dgm:prSet/>
      <dgm:spPr/>
      <dgm:t>
        <a:bodyPr/>
        <a:lstStyle/>
        <a:p>
          <a:endParaRPr lang="ru-RU"/>
        </a:p>
      </dgm:t>
    </dgm:pt>
    <dgm:pt modelId="{4011FD8F-B7DB-4547-B0C8-AA038EE88FD8}" type="sibTrans" cxnId="{8D80338F-75C8-4CF4-B86B-C5CA31BA474C}">
      <dgm:prSet/>
      <dgm:spPr/>
      <dgm:t>
        <a:bodyPr/>
        <a:lstStyle/>
        <a:p>
          <a:endParaRPr lang="ru-RU"/>
        </a:p>
      </dgm:t>
    </dgm:pt>
    <dgm:pt modelId="{5A82ADE7-1043-44D5-8D6F-D3D1656958B0}">
      <dgm:prSet phldrT="[Текст]"/>
      <dgm:spPr/>
      <dgm:t>
        <a:bodyPr/>
        <a:lstStyle/>
        <a:p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390D237A-F371-4ADB-A9F5-BEC09098BEDD}" type="parTrans" cxnId="{A3549B75-DD80-43EF-841C-7EF3F6F02DBC}">
      <dgm:prSet/>
      <dgm:spPr/>
      <dgm:t>
        <a:bodyPr/>
        <a:lstStyle/>
        <a:p>
          <a:endParaRPr lang="ru-RU"/>
        </a:p>
      </dgm:t>
    </dgm:pt>
    <dgm:pt modelId="{34FEDB59-0291-4AD1-B37E-CF586E1A6305}" type="sibTrans" cxnId="{A3549B75-DD80-43EF-841C-7EF3F6F02DBC}">
      <dgm:prSet/>
      <dgm:spPr/>
      <dgm:t>
        <a:bodyPr/>
        <a:lstStyle/>
        <a:p>
          <a:endParaRPr lang="ru-RU"/>
        </a:p>
      </dgm:t>
    </dgm:pt>
    <dgm:pt modelId="{323D0C06-78DA-4E96-8D0B-996170D0B682}">
      <dgm:prSet phldrT="[Текст]" phldr="1"/>
      <dgm:spPr/>
      <dgm:t>
        <a:bodyPr/>
        <a:lstStyle/>
        <a:p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988176D2-A923-4C3D-8C19-877EE34D2697}" type="parTrans" cxnId="{56560C9C-83A9-4C86-98BD-B2A500526D9F}">
      <dgm:prSet/>
      <dgm:spPr/>
      <dgm:t>
        <a:bodyPr/>
        <a:lstStyle/>
        <a:p>
          <a:endParaRPr lang="ru-RU"/>
        </a:p>
      </dgm:t>
    </dgm:pt>
    <dgm:pt modelId="{E0B6C14B-2E92-43F7-BDFA-F21C546D4BC4}" type="sibTrans" cxnId="{56560C9C-83A9-4C86-98BD-B2A500526D9F}">
      <dgm:prSet/>
      <dgm:spPr/>
      <dgm:t>
        <a:bodyPr/>
        <a:lstStyle/>
        <a:p>
          <a:endParaRPr lang="ru-RU"/>
        </a:p>
      </dgm:t>
    </dgm:pt>
    <dgm:pt modelId="{E7E124BA-8F83-4FA0-AA2E-207306DA5CC3}">
      <dgm:prSet phldrT="[Текст]"/>
      <dgm:spPr/>
      <dgm:t>
        <a:bodyPr/>
        <a:lstStyle/>
        <a:p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FEC23CD5-6CE4-4A54-AA56-D84FC504FD40}" type="parTrans" cxnId="{6794945E-4409-4D31-8C05-FD645F6BA2CF}">
      <dgm:prSet/>
      <dgm:spPr/>
      <dgm:t>
        <a:bodyPr/>
        <a:lstStyle/>
        <a:p>
          <a:endParaRPr lang="ru-RU"/>
        </a:p>
      </dgm:t>
    </dgm:pt>
    <dgm:pt modelId="{E5CAB83B-C95F-4347-9EB3-CC0E313B338E}" type="sibTrans" cxnId="{6794945E-4409-4D31-8C05-FD645F6BA2CF}">
      <dgm:prSet/>
      <dgm:spPr/>
      <dgm:t>
        <a:bodyPr/>
        <a:lstStyle/>
        <a:p>
          <a:endParaRPr lang="ru-RU"/>
        </a:p>
      </dgm:t>
    </dgm:pt>
    <dgm:pt modelId="{0835E061-36BB-4104-A690-693ADE410054}">
      <dgm:prSet phldrT="[Текст]"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>
        <a:ln>
          <a:solidFill>
            <a:schemeClr val="accent4">
              <a:lumMod val="50000"/>
            </a:schemeClr>
          </a:solidFill>
        </a:ln>
      </dgm:spPr>
      <dgm:t>
        <a:bodyPr/>
        <a:lstStyle/>
        <a:p>
          <a:r>
            <a:rPr lang="uk-UA" altLang="ru-RU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Батальний</a:t>
          </a:r>
          <a:endParaRPr lang="ru-RU" b="1" dirty="0">
            <a:solidFill>
              <a:schemeClr val="bg2">
                <a:lumMod val="10000"/>
              </a:schemeClr>
            </a:solidFill>
          </a:endParaRPr>
        </a:p>
      </dgm:t>
    </dgm:pt>
    <dgm:pt modelId="{AFD6D067-6556-487E-88BB-68F1E52BFB3B}" type="parTrans" cxnId="{8E23159C-EF1A-4F7E-BA1F-E35BAC49C911}">
      <dgm:prSet/>
      <dgm:spPr/>
      <dgm:t>
        <a:bodyPr/>
        <a:lstStyle/>
        <a:p>
          <a:endParaRPr lang="ru-RU"/>
        </a:p>
      </dgm:t>
    </dgm:pt>
    <dgm:pt modelId="{54A15C5B-B354-4CBB-BCA9-3B6708FE4854}" type="sibTrans" cxnId="{8E23159C-EF1A-4F7E-BA1F-E35BAC49C911}">
      <dgm:prSet/>
      <dgm:spPr/>
      <dgm:t>
        <a:bodyPr/>
        <a:lstStyle/>
        <a:p>
          <a:endParaRPr lang="ru-RU"/>
        </a:p>
      </dgm:t>
    </dgm:pt>
    <dgm:pt modelId="{F3C89938-7E16-4F06-AE47-BB0BD7E33F21}">
      <dgm:prSet phldrT="[Текст]"/>
      <dgm:spPr/>
      <dgm:t>
        <a:bodyPr/>
        <a:lstStyle/>
        <a:p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60B92D19-9988-4D87-934A-9DB46BB89870}" type="parTrans" cxnId="{160D7B74-7F98-4095-AB9C-DC1E09177DDB}">
      <dgm:prSet/>
      <dgm:spPr/>
      <dgm:t>
        <a:bodyPr/>
        <a:lstStyle/>
        <a:p>
          <a:endParaRPr lang="ru-RU"/>
        </a:p>
      </dgm:t>
    </dgm:pt>
    <dgm:pt modelId="{6BF5355E-8F5D-4703-BACF-54A4D5187F2C}" type="sibTrans" cxnId="{160D7B74-7F98-4095-AB9C-DC1E09177DDB}">
      <dgm:prSet/>
      <dgm:spPr/>
      <dgm:t>
        <a:bodyPr/>
        <a:lstStyle/>
        <a:p>
          <a:endParaRPr lang="ru-RU"/>
        </a:p>
      </dgm:t>
    </dgm:pt>
    <dgm:pt modelId="{88F52DF2-1CBF-4257-B9DD-039AE38F10AB}">
      <dgm:prSet phldrT="[Текст]"/>
      <dgm:spPr/>
      <dgm:t>
        <a:bodyPr/>
        <a:lstStyle/>
        <a:p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64637469-96DE-498B-994D-EE7A000CAD78}" type="parTrans" cxnId="{27036FB6-2BE1-4EC8-A6C8-AFFF758C174C}">
      <dgm:prSet/>
      <dgm:spPr/>
      <dgm:t>
        <a:bodyPr/>
        <a:lstStyle/>
        <a:p>
          <a:endParaRPr lang="ru-RU"/>
        </a:p>
      </dgm:t>
    </dgm:pt>
    <dgm:pt modelId="{88C3AC6A-9D6F-4FBB-8E73-5CAEE53F1990}" type="sibTrans" cxnId="{27036FB6-2BE1-4EC8-A6C8-AFFF758C174C}">
      <dgm:prSet/>
      <dgm:spPr/>
      <dgm:t>
        <a:bodyPr/>
        <a:lstStyle/>
        <a:p>
          <a:endParaRPr lang="ru-RU"/>
        </a:p>
      </dgm:t>
    </dgm:pt>
    <dgm:pt modelId="{3BF2B7F1-703A-4888-9821-7197225F367D}">
      <dgm:prSet phldrT="[Текст]"/>
      <dgm:spPr/>
      <dgm:t>
        <a:bodyPr/>
        <a:lstStyle/>
        <a:p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7A579A61-E6B9-47A9-B5F1-47BA72A157E2}" type="parTrans" cxnId="{1B6F5C6F-4967-4F50-AE5D-E178EF1D2F48}">
      <dgm:prSet/>
      <dgm:spPr/>
      <dgm:t>
        <a:bodyPr/>
        <a:lstStyle/>
        <a:p>
          <a:endParaRPr lang="ru-RU"/>
        </a:p>
      </dgm:t>
    </dgm:pt>
    <dgm:pt modelId="{CE6AACDE-4B21-43DD-9B2A-5E0C46A5E647}" type="sibTrans" cxnId="{1B6F5C6F-4967-4F50-AE5D-E178EF1D2F48}">
      <dgm:prSet/>
      <dgm:spPr/>
      <dgm:t>
        <a:bodyPr/>
        <a:lstStyle/>
        <a:p>
          <a:endParaRPr lang="ru-RU"/>
        </a:p>
      </dgm:t>
    </dgm:pt>
    <dgm:pt modelId="{0BE9A1AE-3211-49DB-84F7-C8DC804D55A4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altLang="ru-RU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Портрет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F0685ACA-3E7E-401C-B99E-50B3A5A98E4A}" type="parTrans" cxnId="{9BAFF604-F47C-4346-B1F9-7E7BCD10C6DF}">
      <dgm:prSet/>
      <dgm:spPr/>
      <dgm:t>
        <a:bodyPr/>
        <a:lstStyle/>
        <a:p>
          <a:endParaRPr lang="ru-RU"/>
        </a:p>
      </dgm:t>
    </dgm:pt>
    <dgm:pt modelId="{0A9C3440-FF8A-45D7-B33B-6E1FAF7A507D}" type="sibTrans" cxnId="{9BAFF604-F47C-4346-B1F9-7E7BCD10C6DF}">
      <dgm:prSet/>
      <dgm:spPr/>
      <dgm:t>
        <a:bodyPr/>
        <a:lstStyle/>
        <a:p>
          <a:endParaRPr lang="ru-RU"/>
        </a:p>
      </dgm:t>
    </dgm:pt>
    <dgm:pt modelId="{39D8CF83-7DB1-4ECE-A360-C1463DF87BD5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altLang="ru-RU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Пейзаж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5C4EA1D9-7A9E-43EC-B60D-B570956257BC}" type="parTrans" cxnId="{08CE2D99-F3FF-44CF-A63B-446104FC7649}">
      <dgm:prSet/>
      <dgm:spPr/>
      <dgm:t>
        <a:bodyPr/>
        <a:lstStyle/>
        <a:p>
          <a:endParaRPr lang="ru-RU"/>
        </a:p>
      </dgm:t>
    </dgm:pt>
    <dgm:pt modelId="{D34494E0-CBD6-4C83-9C31-10CD525B07EB}" type="sibTrans" cxnId="{08CE2D99-F3FF-44CF-A63B-446104FC7649}">
      <dgm:prSet/>
      <dgm:spPr/>
      <dgm:t>
        <a:bodyPr/>
        <a:lstStyle/>
        <a:p>
          <a:endParaRPr lang="ru-RU"/>
        </a:p>
      </dgm:t>
    </dgm:pt>
    <dgm:pt modelId="{4EF5D520-13F0-4EB0-B23A-A8A0B930C626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altLang="ru-RU" b="1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Натюрморт</a:t>
          </a:r>
          <a:endParaRPr lang="ru-RU" dirty="0">
            <a:ln>
              <a:noFill/>
            </a:ln>
            <a:solidFill>
              <a:schemeClr val="bg2">
                <a:lumMod val="10000"/>
              </a:schemeClr>
            </a:solidFill>
          </a:endParaRPr>
        </a:p>
      </dgm:t>
    </dgm:pt>
    <dgm:pt modelId="{91B4CF18-043F-4B1E-B369-2018B9777A5B}" type="parTrans" cxnId="{0031CF15-5251-416D-AAA3-04014B51D136}">
      <dgm:prSet/>
      <dgm:spPr/>
      <dgm:t>
        <a:bodyPr/>
        <a:lstStyle/>
        <a:p>
          <a:endParaRPr lang="ru-RU"/>
        </a:p>
      </dgm:t>
    </dgm:pt>
    <dgm:pt modelId="{69C003F3-7CEE-4CD9-A250-89F7577B34FE}" type="sibTrans" cxnId="{0031CF15-5251-416D-AAA3-04014B51D136}">
      <dgm:prSet/>
      <dgm:spPr/>
      <dgm:t>
        <a:bodyPr/>
        <a:lstStyle/>
        <a:p>
          <a:endParaRPr lang="ru-RU"/>
        </a:p>
      </dgm:t>
    </dgm:pt>
    <dgm:pt modelId="{8EA38D55-6DBA-4F39-A04A-FA45D91C7253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altLang="ru-RU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Міфологічний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0FD4DB66-08C2-4619-B508-61317B9E02E5}" type="parTrans" cxnId="{67C07284-A3F9-4FDB-AF7D-23F466673E04}">
      <dgm:prSet/>
      <dgm:spPr/>
      <dgm:t>
        <a:bodyPr/>
        <a:lstStyle/>
        <a:p>
          <a:endParaRPr lang="ru-RU"/>
        </a:p>
      </dgm:t>
    </dgm:pt>
    <dgm:pt modelId="{CEE21969-7E7A-4BE5-8D79-A241EA9AEA6D}" type="sibTrans" cxnId="{67C07284-A3F9-4FDB-AF7D-23F466673E04}">
      <dgm:prSet/>
      <dgm:spPr/>
      <dgm:t>
        <a:bodyPr/>
        <a:lstStyle/>
        <a:p>
          <a:endParaRPr lang="ru-RU"/>
        </a:p>
      </dgm:t>
    </dgm:pt>
    <dgm:pt modelId="{D1432B4F-D5FD-4F98-81BE-D19BE295E8D4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altLang="ru-RU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Релігійний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1A5B4DF8-4F9D-48E2-9091-D37BB2358FBF}" type="parTrans" cxnId="{70ECBFE0-4DF1-403F-A03C-C67C7F2D1260}">
      <dgm:prSet/>
      <dgm:spPr/>
      <dgm:t>
        <a:bodyPr/>
        <a:lstStyle/>
        <a:p>
          <a:endParaRPr lang="ru-RU"/>
        </a:p>
      </dgm:t>
    </dgm:pt>
    <dgm:pt modelId="{B3E9F4EA-2473-48FA-9E66-5EE652035D2C}" type="sibTrans" cxnId="{70ECBFE0-4DF1-403F-A03C-C67C7F2D1260}">
      <dgm:prSet/>
      <dgm:spPr/>
      <dgm:t>
        <a:bodyPr/>
        <a:lstStyle/>
        <a:p>
          <a:endParaRPr lang="ru-RU"/>
        </a:p>
      </dgm:t>
    </dgm:pt>
    <dgm:pt modelId="{301B5C65-1D2A-427C-8830-B82C28C305D5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altLang="ru-RU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Історичний 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4C38185C-8C48-4AB4-BFD9-80ED20D50751}" type="parTrans" cxnId="{2A4520CC-58D9-468A-9970-1AA386BBAC3F}">
      <dgm:prSet/>
      <dgm:spPr/>
      <dgm:t>
        <a:bodyPr/>
        <a:lstStyle/>
        <a:p>
          <a:endParaRPr lang="ru-RU"/>
        </a:p>
      </dgm:t>
    </dgm:pt>
    <dgm:pt modelId="{92382CC3-586B-43B8-8046-4D43CFD2654D}" type="sibTrans" cxnId="{2A4520CC-58D9-468A-9970-1AA386BBAC3F}">
      <dgm:prSet/>
      <dgm:spPr/>
      <dgm:t>
        <a:bodyPr/>
        <a:lstStyle/>
        <a:p>
          <a:endParaRPr lang="ru-RU"/>
        </a:p>
      </dgm:t>
    </dgm:pt>
    <dgm:pt modelId="{AFAB5F09-CAD6-424F-903E-77D00195CFD4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altLang="ru-RU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Побутовий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A7AEA725-849B-434D-9952-345B310461DA}" type="parTrans" cxnId="{1C659434-B927-4898-823B-FE84D78B951A}">
      <dgm:prSet/>
      <dgm:spPr/>
      <dgm:t>
        <a:bodyPr/>
        <a:lstStyle/>
        <a:p>
          <a:endParaRPr lang="ru-RU"/>
        </a:p>
      </dgm:t>
    </dgm:pt>
    <dgm:pt modelId="{CA118AA6-D920-4FFE-9A40-7288965E77BF}" type="sibTrans" cxnId="{1C659434-B927-4898-823B-FE84D78B951A}">
      <dgm:prSet/>
      <dgm:spPr/>
      <dgm:t>
        <a:bodyPr/>
        <a:lstStyle/>
        <a:p>
          <a:endParaRPr lang="ru-RU"/>
        </a:p>
      </dgm:t>
    </dgm:pt>
    <dgm:pt modelId="{772C69A9-8D7D-46AB-B70A-00649C2BD9BE}">
      <dgm:prSet>
        <dgm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uk-UA" altLang="ru-RU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Анімалістичний</a:t>
          </a:r>
          <a:endParaRPr lang="ru-RU" dirty="0">
            <a:solidFill>
              <a:schemeClr val="bg2">
                <a:lumMod val="10000"/>
              </a:schemeClr>
            </a:solidFill>
          </a:endParaRPr>
        </a:p>
      </dgm:t>
    </dgm:pt>
    <dgm:pt modelId="{DC59004F-8EE4-44F1-9C58-662A63668A96}" type="parTrans" cxnId="{2EE8A2DA-C0C4-4859-9A77-A630539679C0}">
      <dgm:prSet/>
      <dgm:spPr/>
      <dgm:t>
        <a:bodyPr/>
        <a:lstStyle/>
        <a:p>
          <a:endParaRPr lang="ru-RU"/>
        </a:p>
      </dgm:t>
    </dgm:pt>
    <dgm:pt modelId="{B413F4C1-2D3A-432B-A82A-C482443FB2F0}" type="sibTrans" cxnId="{2EE8A2DA-C0C4-4859-9A77-A630539679C0}">
      <dgm:prSet/>
      <dgm:spPr/>
      <dgm:t>
        <a:bodyPr/>
        <a:lstStyle/>
        <a:p>
          <a:endParaRPr lang="ru-RU"/>
        </a:p>
      </dgm:t>
    </dgm:pt>
    <dgm:pt modelId="{ACC023E1-9BE0-4BD4-B6BB-EDFAF6D52C82}" type="pres">
      <dgm:prSet presAssocID="{3A02F5E3-C6E0-4F33-A33A-144570B06E1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04D3F4E-BC2D-415E-8E54-01F992DA9A16}" type="pres">
      <dgm:prSet presAssocID="{7ADA8BEF-A4CC-4ACE-9D4F-39024E763A26}" presName="composite" presStyleCnt="0"/>
      <dgm:spPr/>
    </dgm:pt>
    <dgm:pt modelId="{295D8416-E5EB-484A-AAE4-617BB24CCCF0}" type="pres">
      <dgm:prSet presAssocID="{7ADA8BEF-A4CC-4ACE-9D4F-39024E763A26}" presName="parentText" presStyleLbl="alignNode1" presStyleIdx="0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597978-BA40-4ED8-87B0-C6894B70A695}" type="pres">
      <dgm:prSet presAssocID="{7ADA8BEF-A4CC-4ACE-9D4F-39024E763A26}" presName="descendantText" presStyleLbl="alignAcc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AC4EFE-F8D0-4D21-8A65-7AA994D6465A}" type="pres">
      <dgm:prSet presAssocID="{BEFFB927-867A-47EC-AC5F-1B2A5FA93673}" presName="sp" presStyleCnt="0"/>
      <dgm:spPr/>
    </dgm:pt>
    <dgm:pt modelId="{B2D31BA7-BF56-49BE-881C-3DB23769CCE1}" type="pres">
      <dgm:prSet presAssocID="{12EAAE9D-6A9B-4960-A91D-879C1336C998}" presName="composite" presStyleCnt="0"/>
      <dgm:spPr/>
    </dgm:pt>
    <dgm:pt modelId="{D0E9F576-18E3-4116-A617-1D4D0C0050AC}" type="pres">
      <dgm:prSet presAssocID="{12EAAE9D-6A9B-4960-A91D-879C1336C998}" presName="parentText" presStyleLbl="alignNode1" presStyleIdx="1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808AEA-33F4-490C-881B-15E91D58AD02}" type="pres">
      <dgm:prSet presAssocID="{12EAAE9D-6A9B-4960-A91D-879C1336C998}" presName="descendantText" presStyleLbl="alignAcc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55B093-D10E-42B5-B463-3F12F65C1521}" type="pres">
      <dgm:prSet presAssocID="{E213193C-4EE8-46F6-B11C-7CD1788C9412}" presName="sp" presStyleCnt="0"/>
      <dgm:spPr/>
    </dgm:pt>
    <dgm:pt modelId="{ECE84AA7-5EC0-47AC-BF1F-502778203257}" type="pres">
      <dgm:prSet presAssocID="{3667039D-B010-41D7-B0C1-9289F4F3D29D}" presName="composite" presStyleCnt="0"/>
      <dgm:spPr/>
    </dgm:pt>
    <dgm:pt modelId="{21DBECB4-2AE0-430B-A6D0-BEF8680173F7}" type="pres">
      <dgm:prSet presAssocID="{3667039D-B010-41D7-B0C1-9289F4F3D29D}" presName="parentText" presStyleLbl="alignNode1" presStyleIdx="2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142176-8B32-46A0-8D2E-AC3E95BF0BCF}" type="pres">
      <dgm:prSet presAssocID="{3667039D-B010-41D7-B0C1-9289F4F3D29D}" presName="descendantText" presStyleLbl="alignAcc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E27957-D329-4350-BA91-AB471FDE64E2}" type="pres">
      <dgm:prSet presAssocID="{4011FD8F-B7DB-4547-B0C8-AA038EE88FD8}" presName="sp" presStyleCnt="0"/>
      <dgm:spPr/>
    </dgm:pt>
    <dgm:pt modelId="{7F009D6E-15D0-4FBC-A6AD-1043B15F739B}" type="pres">
      <dgm:prSet presAssocID="{5A82ADE7-1043-44D5-8D6F-D3D1656958B0}" presName="composite" presStyleCnt="0"/>
      <dgm:spPr/>
    </dgm:pt>
    <dgm:pt modelId="{6B93EF2C-9FA7-47F2-902C-B24644BB32E6}" type="pres">
      <dgm:prSet presAssocID="{5A82ADE7-1043-44D5-8D6F-D3D1656958B0}" presName="parentText" presStyleLbl="alignNode1" presStyleIdx="3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4D15D-AB7E-4DB6-A100-4A5A10720272}" type="pres">
      <dgm:prSet presAssocID="{5A82ADE7-1043-44D5-8D6F-D3D1656958B0}" presName="descendantText" presStyleLbl="alignAcc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F3673D-7C1A-46F5-9C48-1DF137EB2764}" type="pres">
      <dgm:prSet presAssocID="{34FEDB59-0291-4AD1-B37E-CF586E1A6305}" presName="sp" presStyleCnt="0"/>
      <dgm:spPr/>
    </dgm:pt>
    <dgm:pt modelId="{C270FC79-24EA-43FC-B659-33484313A8DB}" type="pres">
      <dgm:prSet presAssocID="{323D0C06-78DA-4E96-8D0B-996170D0B682}" presName="composite" presStyleCnt="0"/>
      <dgm:spPr/>
    </dgm:pt>
    <dgm:pt modelId="{89E93F67-0DB9-43C6-B465-C909D7C34A17}" type="pres">
      <dgm:prSet presAssocID="{323D0C06-78DA-4E96-8D0B-996170D0B682}" presName="parentText" presStyleLbl="alignNode1" presStyleIdx="4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6412952-0284-46F6-8152-1703FEEC1388}" type="pres">
      <dgm:prSet presAssocID="{323D0C06-78DA-4E96-8D0B-996170D0B682}" presName="descendantText" presStyleLbl="alignAcc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A7B69D-00C6-4DA1-B80B-7237FA1404A1}" type="pres">
      <dgm:prSet presAssocID="{E0B6C14B-2E92-43F7-BDFA-F21C546D4BC4}" presName="sp" presStyleCnt="0"/>
      <dgm:spPr/>
    </dgm:pt>
    <dgm:pt modelId="{8391A0DE-8776-44D1-AB5A-813F0DB80C29}" type="pres">
      <dgm:prSet presAssocID="{E7E124BA-8F83-4FA0-AA2E-207306DA5CC3}" presName="composite" presStyleCnt="0"/>
      <dgm:spPr/>
    </dgm:pt>
    <dgm:pt modelId="{3E991A3B-BD8D-409B-91DC-F7ED5486D4BF}" type="pres">
      <dgm:prSet presAssocID="{E7E124BA-8F83-4FA0-AA2E-207306DA5CC3}" presName="parentText" presStyleLbl="alignNode1" presStyleIdx="5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245E63-4406-4674-AC33-1C225D108820}" type="pres">
      <dgm:prSet presAssocID="{E7E124BA-8F83-4FA0-AA2E-207306DA5CC3}" presName="descendantText" presStyleLbl="alignAcc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320920-AFD5-4FAC-B676-07BFD4511A58}" type="pres">
      <dgm:prSet presAssocID="{E5CAB83B-C95F-4347-9EB3-CC0E313B338E}" presName="sp" presStyleCnt="0"/>
      <dgm:spPr/>
    </dgm:pt>
    <dgm:pt modelId="{774A63F9-DBE0-408B-8AA9-FCAFB9684724}" type="pres">
      <dgm:prSet presAssocID="{F3C89938-7E16-4F06-AE47-BB0BD7E33F21}" presName="composite" presStyleCnt="0"/>
      <dgm:spPr/>
    </dgm:pt>
    <dgm:pt modelId="{88271F13-441A-41E0-AE39-E88977BB3C0B}" type="pres">
      <dgm:prSet presAssocID="{F3C89938-7E16-4F06-AE47-BB0BD7E33F21}" presName="parentText" presStyleLbl="alignNode1" presStyleIdx="6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2ADB71-2119-4F1E-9117-C6F9CEE9E823}" type="pres">
      <dgm:prSet presAssocID="{F3C89938-7E16-4F06-AE47-BB0BD7E33F21}" presName="descendantText" presStyleLbl="alignAcc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7B25EA-96E0-44FE-B71F-F83A5FDA38D3}" type="pres">
      <dgm:prSet presAssocID="{6BF5355E-8F5D-4703-BACF-54A4D5187F2C}" presName="sp" presStyleCnt="0"/>
      <dgm:spPr/>
    </dgm:pt>
    <dgm:pt modelId="{0A6602E5-2B01-4C25-A1AC-91F7061F112A}" type="pres">
      <dgm:prSet presAssocID="{88F52DF2-1CBF-4257-B9DD-039AE38F10AB}" presName="composite" presStyleCnt="0"/>
      <dgm:spPr/>
    </dgm:pt>
    <dgm:pt modelId="{A1E10FEA-7D40-4D11-B924-7464EB2BCAF2}" type="pres">
      <dgm:prSet presAssocID="{88F52DF2-1CBF-4257-B9DD-039AE38F10AB}" presName="parentText" presStyleLbl="alignNode1" presStyleIdx="7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20BEB9-7FF1-45ED-A3A3-215B537BD8DA}" type="pres">
      <dgm:prSet presAssocID="{88F52DF2-1CBF-4257-B9DD-039AE38F10AB}" presName="descendantText" presStyleLbl="alignAcc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9B0F4F-403E-4162-A454-B162CBF8D602}" type="pres">
      <dgm:prSet presAssocID="{88C3AC6A-9D6F-4FBB-8E73-5CAEE53F1990}" presName="sp" presStyleCnt="0"/>
      <dgm:spPr/>
    </dgm:pt>
    <dgm:pt modelId="{DCAB30A1-E463-451C-96F7-C997C1485D15}" type="pres">
      <dgm:prSet presAssocID="{3BF2B7F1-703A-4888-9821-7197225F367D}" presName="composite" presStyleCnt="0"/>
      <dgm:spPr/>
    </dgm:pt>
    <dgm:pt modelId="{6B11A11E-892B-480E-89FF-794C3BC26A46}" type="pres">
      <dgm:prSet presAssocID="{3BF2B7F1-703A-4888-9821-7197225F367D}" presName="parentText" presStyleLbl="alignNode1" presStyleIdx="8" presStyleCnt="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F26FDE-6663-4E06-9FBD-8C2FE5D2285B}" type="pres">
      <dgm:prSet presAssocID="{3BF2B7F1-703A-4888-9821-7197225F367D}" presName="descendantText" presStyleLbl="alignAcc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A72E54-CE98-4CBB-B0EF-80481733F11A}" type="presOf" srcId="{88F52DF2-1CBF-4257-B9DD-039AE38F10AB}" destId="{A1E10FEA-7D40-4D11-B924-7464EB2BCAF2}" srcOrd="0" destOrd="0" presId="urn:microsoft.com/office/officeart/2005/8/layout/chevron2"/>
    <dgm:cxn modelId="{8E23159C-EF1A-4F7E-BA1F-E35BAC49C911}" srcId="{3BF2B7F1-703A-4888-9821-7197225F367D}" destId="{0835E061-36BB-4104-A690-693ADE410054}" srcOrd="0" destOrd="0" parTransId="{AFD6D067-6556-487E-88BB-68F1E52BFB3B}" sibTransId="{54A15C5B-B354-4CBB-BCA9-3B6708FE4854}"/>
    <dgm:cxn modelId="{0EAEB0B8-312C-486D-9A55-6C296B33AA68}" srcId="{3A02F5E3-C6E0-4F33-A33A-144570B06E13}" destId="{7ADA8BEF-A4CC-4ACE-9D4F-39024E763A26}" srcOrd="0" destOrd="0" parTransId="{E27E7464-DFA7-4D3F-AB75-C6C25ABB7EE7}" sibTransId="{BEFFB927-867A-47EC-AC5F-1B2A5FA93673}"/>
    <dgm:cxn modelId="{D18032FB-E2FE-4CC7-8395-664FFD238F8D}" type="presOf" srcId="{3BF2B7F1-703A-4888-9821-7197225F367D}" destId="{6B11A11E-892B-480E-89FF-794C3BC26A46}" srcOrd="0" destOrd="0" presId="urn:microsoft.com/office/officeart/2005/8/layout/chevron2"/>
    <dgm:cxn modelId="{BEC79341-6986-4769-AF81-BD38DAFA02FE}" type="presOf" srcId="{323D0C06-78DA-4E96-8D0B-996170D0B682}" destId="{89E93F67-0DB9-43C6-B465-C909D7C34A17}" srcOrd="0" destOrd="0" presId="urn:microsoft.com/office/officeart/2005/8/layout/chevron2"/>
    <dgm:cxn modelId="{1BB00B80-D5C4-4549-BB67-013C1217FE93}" type="presOf" srcId="{AFAB5F09-CAD6-424F-903E-77D00195CFD4}" destId="{D22ADB71-2119-4F1E-9117-C6F9CEE9E823}" srcOrd="0" destOrd="0" presId="urn:microsoft.com/office/officeart/2005/8/layout/chevron2"/>
    <dgm:cxn modelId="{1C659434-B927-4898-823B-FE84D78B951A}" srcId="{F3C89938-7E16-4F06-AE47-BB0BD7E33F21}" destId="{AFAB5F09-CAD6-424F-903E-77D00195CFD4}" srcOrd="0" destOrd="0" parTransId="{A7AEA725-849B-434D-9952-345B310461DA}" sibTransId="{CA118AA6-D920-4FFE-9A40-7288965E77BF}"/>
    <dgm:cxn modelId="{1B6F5C6F-4967-4F50-AE5D-E178EF1D2F48}" srcId="{3A02F5E3-C6E0-4F33-A33A-144570B06E13}" destId="{3BF2B7F1-703A-4888-9821-7197225F367D}" srcOrd="8" destOrd="0" parTransId="{7A579A61-E6B9-47A9-B5F1-47BA72A157E2}" sibTransId="{CE6AACDE-4B21-43DD-9B2A-5E0C46A5E647}"/>
    <dgm:cxn modelId="{1017CA13-586B-4B7D-BEBB-D7B5BA0F2966}" type="presOf" srcId="{39D8CF83-7DB1-4ECE-A360-C1463DF87BD5}" destId="{DE808AEA-33F4-490C-881B-15E91D58AD02}" srcOrd="0" destOrd="0" presId="urn:microsoft.com/office/officeart/2005/8/layout/chevron2"/>
    <dgm:cxn modelId="{6794945E-4409-4D31-8C05-FD645F6BA2CF}" srcId="{3A02F5E3-C6E0-4F33-A33A-144570B06E13}" destId="{E7E124BA-8F83-4FA0-AA2E-207306DA5CC3}" srcOrd="5" destOrd="0" parTransId="{FEC23CD5-6CE4-4A54-AA56-D84FC504FD40}" sibTransId="{E5CAB83B-C95F-4347-9EB3-CC0E313B338E}"/>
    <dgm:cxn modelId="{0031CF15-5251-416D-AAA3-04014B51D136}" srcId="{3667039D-B010-41D7-B0C1-9289F4F3D29D}" destId="{4EF5D520-13F0-4EB0-B23A-A8A0B930C626}" srcOrd="0" destOrd="0" parTransId="{91B4CF18-043F-4B1E-B369-2018B9777A5B}" sibTransId="{69C003F3-7CEE-4CD9-A250-89F7577B34FE}"/>
    <dgm:cxn modelId="{2A4520CC-58D9-468A-9970-1AA386BBAC3F}" srcId="{E7E124BA-8F83-4FA0-AA2E-207306DA5CC3}" destId="{301B5C65-1D2A-427C-8830-B82C28C305D5}" srcOrd="0" destOrd="0" parTransId="{4C38185C-8C48-4AB4-BFD9-80ED20D50751}" sibTransId="{92382CC3-586B-43B8-8046-4D43CFD2654D}"/>
    <dgm:cxn modelId="{5486F747-ACC3-4ADC-B2EA-A877089EAC5E}" type="presOf" srcId="{3667039D-B010-41D7-B0C1-9289F4F3D29D}" destId="{21DBECB4-2AE0-430B-A6D0-BEF8680173F7}" srcOrd="0" destOrd="0" presId="urn:microsoft.com/office/officeart/2005/8/layout/chevron2"/>
    <dgm:cxn modelId="{2EE8A2DA-C0C4-4859-9A77-A630539679C0}" srcId="{88F52DF2-1CBF-4257-B9DD-039AE38F10AB}" destId="{772C69A9-8D7D-46AB-B70A-00649C2BD9BE}" srcOrd="0" destOrd="0" parTransId="{DC59004F-8EE4-44F1-9C58-662A63668A96}" sibTransId="{B413F4C1-2D3A-432B-A82A-C482443FB2F0}"/>
    <dgm:cxn modelId="{56560C9C-83A9-4C86-98BD-B2A500526D9F}" srcId="{3A02F5E3-C6E0-4F33-A33A-144570B06E13}" destId="{323D0C06-78DA-4E96-8D0B-996170D0B682}" srcOrd="4" destOrd="0" parTransId="{988176D2-A923-4C3D-8C19-877EE34D2697}" sibTransId="{E0B6C14B-2E92-43F7-BDFA-F21C546D4BC4}"/>
    <dgm:cxn modelId="{6F0BCDC9-4A19-42F3-9C09-FF5B1C3B2D87}" type="presOf" srcId="{3A02F5E3-C6E0-4F33-A33A-144570B06E13}" destId="{ACC023E1-9BE0-4BD4-B6BB-EDFAF6D52C82}" srcOrd="0" destOrd="0" presId="urn:microsoft.com/office/officeart/2005/8/layout/chevron2"/>
    <dgm:cxn modelId="{20EE3C67-B1BF-4543-9336-52C24C4490F0}" type="presOf" srcId="{5A82ADE7-1043-44D5-8D6F-D3D1656958B0}" destId="{6B93EF2C-9FA7-47F2-902C-B24644BB32E6}" srcOrd="0" destOrd="0" presId="urn:microsoft.com/office/officeart/2005/8/layout/chevron2"/>
    <dgm:cxn modelId="{E3D14CAD-C245-4B3C-9D0F-4F27CADC6EEA}" type="presOf" srcId="{7ADA8BEF-A4CC-4ACE-9D4F-39024E763A26}" destId="{295D8416-E5EB-484A-AAE4-617BB24CCCF0}" srcOrd="0" destOrd="0" presId="urn:microsoft.com/office/officeart/2005/8/layout/chevron2"/>
    <dgm:cxn modelId="{9BAFF604-F47C-4346-B1F9-7E7BCD10C6DF}" srcId="{7ADA8BEF-A4CC-4ACE-9D4F-39024E763A26}" destId="{0BE9A1AE-3211-49DB-84F7-C8DC804D55A4}" srcOrd="0" destOrd="0" parTransId="{F0685ACA-3E7E-401C-B99E-50B3A5A98E4A}" sibTransId="{0A9C3440-FF8A-45D7-B33B-6E1FAF7A507D}"/>
    <dgm:cxn modelId="{E7782830-E103-48FD-959D-AB8F20E04A0F}" type="presOf" srcId="{0835E061-36BB-4104-A690-693ADE410054}" destId="{50F26FDE-6663-4E06-9FBD-8C2FE5D2285B}" srcOrd="0" destOrd="0" presId="urn:microsoft.com/office/officeart/2005/8/layout/chevron2"/>
    <dgm:cxn modelId="{08CE2D99-F3FF-44CF-A63B-446104FC7649}" srcId="{12EAAE9D-6A9B-4960-A91D-879C1336C998}" destId="{39D8CF83-7DB1-4ECE-A360-C1463DF87BD5}" srcOrd="0" destOrd="0" parTransId="{5C4EA1D9-7A9E-43EC-B60D-B570956257BC}" sibTransId="{D34494E0-CBD6-4C83-9C31-10CD525B07EB}"/>
    <dgm:cxn modelId="{6EC57544-E7CD-4DE2-A0A0-D3ED146ACC71}" type="presOf" srcId="{0BE9A1AE-3211-49DB-84F7-C8DC804D55A4}" destId="{AB597978-BA40-4ED8-87B0-C6894B70A695}" srcOrd="0" destOrd="0" presId="urn:microsoft.com/office/officeart/2005/8/layout/chevron2"/>
    <dgm:cxn modelId="{8D80338F-75C8-4CF4-B86B-C5CA31BA474C}" srcId="{3A02F5E3-C6E0-4F33-A33A-144570B06E13}" destId="{3667039D-B010-41D7-B0C1-9289F4F3D29D}" srcOrd="2" destOrd="0" parTransId="{6A835949-92BE-4A1B-9E0E-77941B982AC0}" sibTransId="{4011FD8F-B7DB-4547-B0C8-AA038EE88FD8}"/>
    <dgm:cxn modelId="{E2E8EF70-3A69-43C7-9EF0-E0988A361E75}" srcId="{3A02F5E3-C6E0-4F33-A33A-144570B06E13}" destId="{12EAAE9D-6A9B-4960-A91D-879C1336C998}" srcOrd="1" destOrd="0" parTransId="{1286D6E9-ADDE-43B7-B117-0A7E8DF68DDD}" sibTransId="{E213193C-4EE8-46F6-B11C-7CD1788C9412}"/>
    <dgm:cxn modelId="{67C07284-A3F9-4FDB-AF7D-23F466673E04}" srcId="{5A82ADE7-1043-44D5-8D6F-D3D1656958B0}" destId="{8EA38D55-6DBA-4F39-A04A-FA45D91C7253}" srcOrd="0" destOrd="0" parTransId="{0FD4DB66-08C2-4619-B508-61317B9E02E5}" sibTransId="{CEE21969-7E7A-4BE5-8D79-A241EA9AEA6D}"/>
    <dgm:cxn modelId="{160D7B74-7F98-4095-AB9C-DC1E09177DDB}" srcId="{3A02F5E3-C6E0-4F33-A33A-144570B06E13}" destId="{F3C89938-7E16-4F06-AE47-BB0BD7E33F21}" srcOrd="6" destOrd="0" parTransId="{60B92D19-9988-4D87-934A-9DB46BB89870}" sibTransId="{6BF5355E-8F5D-4703-BACF-54A4D5187F2C}"/>
    <dgm:cxn modelId="{27036FB6-2BE1-4EC8-A6C8-AFFF758C174C}" srcId="{3A02F5E3-C6E0-4F33-A33A-144570B06E13}" destId="{88F52DF2-1CBF-4257-B9DD-039AE38F10AB}" srcOrd="7" destOrd="0" parTransId="{64637469-96DE-498B-994D-EE7A000CAD78}" sibTransId="{88C3AC6A-9D6F-4FBB-8E73-5CAEE53F1990}"/>
    <dgm:cxn modelId="{A3549B75-DD80-43EF-841C-7EF3F6F02DBC}" srcId="{3A02F5E3-C6E0-4F33-A33A-144570B06E13}" destId="{5A82ADE7-1043-44D5-8D6F-D3D1656958B0}" srcOrd="3" destOrd="0" parTransId="{390D237A-F371-4ADB-A9F5-BEC09098BEDD}" sibTransId="{34FEDB59-0291-4AD1-B37E-CF586E1A6305}"/>
    <dgm:cxn modelId="{70ECBFE0-4DF1-403F-A03C-C67C7F2D1260}" srcId="{323D0C06-78DA-4E96-8D0B-996170D0B682}" destId="{D1432B4F-D5FD-4F98-81BE-D19BE295E8D4}" srcOrd="0" destOrd="0" parTransId="{1A5B4DF8-4F9D-48E2-9091-D37BB2358FBF}" sibTransId="{B3E9F4EA-2473-48FA-9E66-5EE652035D2C}"/>
    <dgm:cxn modelId="{DC4A3B1D-4B5D-4B64-8985-9E2A3D5A9B90}" type="presOf" srcId="{4EF5D520-13F0-4EB0-B23A-A8A0B930C626}" destId="{6A142176-8B32-46A0-8D2E-AC3E95BF0BCF}" srcOrd="0" destOrd="0" presId="urn:microsoft.com/office/officeart/2005/8/layout/chevron2"/>
    <dgm:cxn modelId="{323C435C-5C03-4A13-897B-09A113990598}" type="presOf" srcId="{8EA38D55-6DBA-4F39-A04A-FA45D91C7253}" destId="{4094D15D-AB7E-4DB6-A100-4A5A10720272}" srcOrd="0" destOrd="0" presId="urn:microsoft.com/office/officeart/2005/8/layout/chevron2"/>
    <dgm:cxn modelId="{11381DF5-332E-4C0A-A8ED-CD42CF7538AD}" type="presOf" srcId="{301B5C65-1D2A-427C-8830-B82C28C305D5}" destId="{F2245E63-4406-4674-AC33-1C225D108820}" srcOrd="0" destOrd="0" presId="urn:microsoft.com/office/officeart/2005/8/layout/chevron2"/>
    <dgm:cxn modelId="{7E9831D4-E13F-49BC-81FC-96FCF8AA3BA4}" type="presOf" srcId="{772C69A9-8D7D-46AB-B70A-00649C2BD9BE}" destId="{8320BEB9-7FF1-45ED-A3A3-215B537BD8DA}" srcOrd="0" destOrd="0" presId="urn:microsoft.com/office/officeart/2005/8/layout/chevron2"/>
    <dgm:cxn modelId="{0E319709-E749-45B2-A97A-7173E07493EB}" type="presOf" srcId="{12EAAE9D-6A9B-4960-A91D-879C1336C998}" destId="{D0E9F576-18E3-4116-A617-1D4D0C0050AC}" srcOrd="0" destOrd="0" presId="urn:microsoft.com/office/officeart/2005/8/layout/chevron2"/>
    <dgm:cxn modelId="{4437302B-FBEA-4619-AA89-2BB08D753990}" type="presOf" srcId="{D1432B4F-D5FD-4F98-81BE-D19BE295E8D4}" destId="{16412952-0284-46F6-8152-1703FEEC1388}" srcOrd="0" destOrd="0" presId="urn:microsoft.com/office/officeart/2005/8/layout/chevron2"/>
    <dgm:cxn modelId="{F17D4782-7A87-43AE-A5DF-03DA64545435}" type="presOf" srcId="{E7E124BA-8F83-4FA0-AA2E-207306DA5CC3}" destId="{3E991A3B-BD8D-409B-91DC-F7ED5486D4BF}" srcOrd="0" destOrd="0" presId="urn:microsoft.com/office/officeart/2005/8/layout/chevron2"/>
    <dgm:cxn modelId="{8302C3AC-B3F7-4845-A3AC-583D855EC2B7}" type="presOf" srcId="{F3C89938-7E16-4F06-AE47-BB0BD7E33F21}" destId="{88271F13-441A-41E0-AE39-E88977BB3C0B}" srcOrd="0" destOrd="0" presId="urn:microsoft.com/office/officeart/2005/8/layout/chevron2"/>
    <dgm:cxn modelId="{697C3B50-3942-415C-87DF-B955815F0CA2}" type="presParOf" srcId="{ACC023E1-9BE0-4BD4-B6BB-EDFAF6D52C82}" destId="{F04D3F4E-BC2D-415E-8E54-01F992DA9A16}" srcOrd="0" destOrd="0" presId="urn:microsoft.com/office/officeart/2005/8/layout/chevron2"/>
    <dgm:cxn modelId="{1FCC5257-14F0-4309-9448-FB1931E06711}" type="presParOf" srcId="{F04D3F4E-BC2D-415E-8E54-01F992DA9A16}" destId="{295D8416-E5EB-484A-AAE4-617BB24CCCF0}" srcOrd="0" destOrd="0" presId="urn:microsoft.com/office/officeart/2005/8/layout/chevron2"/>
    <dgm:cxn modelId="{CF94A9F4-8258-47C9-9CDF-5DC44BDCF691}" type="presParOf" srcId="{F04D3F4E-BC2D-415E-8E54-01F992DA9A16}" destId="{AB597978-BA40-4ED8-87B0-C6894B70A695}" srcOrd="1" destOrd="0" presId="urn:microsoft.com/office/officeart/2005/8/layout/chevron2"/>
    <dgm:cxn modelId="{600EE3BE-4B27-4EA4-85BA-73FF3565AC2A}" type="presParOf" srcId="{ACC023E1-9BE0-4BD4-B6BB-EDFAF6D52C82}" destId="{37AC4EFE-F8D0-4D21-8A65-7AA994D6465A}" srcOrd="1" destOrd="0" presId="urn:microsoft.com/office/officeart/2005/8/layout/chevron2"/>
    <dgm:cxn modelId="{6ACC075E-DFA7-4C4F-B764-78548389A90C}" type="presParOf" srcId="{ACC023E1-9BE0-4BD4-B6BB-EDFAF6D52C82}" destId="{B2D31BA7-BF56-49BE-881C-3DB23769CCE1}" srcOrd="2" destOrd="0" presId="urn:microsoft.com/office/officeart/2005/8/layout/chevron2"/>
    <dgm:cxn modelId="{717B8D56-1755-4DD6-B3C2-8B69B6AE9319}" type="presParOf" srcId="{B2D31BA7-BF56-49BE-881C-3DB23769CCE1}" destId="{D0E9F576-18E3-4116-A617-1D4D0C0050AC}" srcOrd="0" destOrd="0" presId="urn:microsoft.com/office/officeart/2005/8/layout/chevron2"/>
    <dgm:cxn modelId="{C5CE4D18-7116-4522-8FE4-715207D675C0}" type="presParOf" srcId="{B2D31BA7-BF56-49BE-881C-3DB23769CCE1}" destId="{DE808AEA-33F4-490C-881B-15E91D58AD02}" srcOrd="1" destOrd="0" presId="urn:microsoft.com/office/officeart/2005/8/layout/chevron2"/>
    <dgm:cxn modelId="{5BC2C587-A600-419D-8A99-2FA3ED4B38DA}" type="presParOf" srcId="{ACC023E1-9BE0-4BD4-B6BB-EDFAF6D52C82}" destId="{A655B093-D10E-42B5-B463-3F12F65C1521}" srcOrd="3" destOrd="0" presId="urn:microsoft.com/office/officeart/2005/8/layout/chevron2"/>
    <dgm:cxn modelId="{34326720-5347-41EA-896A-8016709C2FE3}" type="presParOf" srcId="{ACC023E1-9BE0-4BD4-B6BB-EDFAF6D52C82}" destId="{ECE84AA7-5EC0-47AC-BF1F-502778203257}" srcOrd="4" destOrd="0" presId="urn:microsoft.com/office/officeart/2005/8/layout/chevron2"/>
    <dgm:cxn modelId="{8D7B372E-5A4C-4FB0-83EE-DB888000C55A}" type="presParOf" srcId="{ECE84AA7-5EC0-47AC-BF1F-502778203257}" destId="{21DBECB4-2AE0-430B-A6D0-BEF8680173F7}" srcOrd="0" destOrd="0" presId="urn:microsoft.com/office/officeart/2005/8/layout/chevron2"/>
    <dgm:cxn modelId="{74E577D6-11F8-421F-B972-F7D669EBFA22}" type="presParOf" srcId="{ECE84AA7-5EC0-47AC-BF1F-502778203257}" destId="{6A142176-8B32-46A0-8D2E-AC3E95BF0BCF}" srcOrd="1" destOrd="0" presId="urn:microsoft.com/office/officeart/2005/8/layout/chevron2"/>
    <dgm:cxn modelId="{180346AF-5F23-477C-B6F4-91F6490EBA92}" type="presParOf" srcId="{ACC023E1-9BE0-4BD4-B6BB-EDFAF6D52C82}" destId="{DAE27957-D329-4350-BA91-AB471FDE64E2}" srcOrd="5" destOrd="0" presId="urn:microsoft.com/office/officeart/2005/8/layout/chevron2"/>
    <dgm:cxn modelId="{B53D07F6-492E-4D00-A333-F233E607B99A}" type="presParOf" srcId="{ACC023E1-9BE0-4BD4-B6BB-EDFAF6D52C82}" destId="{7F009D6E-15D0-4FBC-A6AD-1043B15F739B}" srcOrd="6" destOrd="0" presId="urn:microsoft.com/office/officeart/2005/8/layout/chevron2"/>
    <dgm:cxn modelId="{BDE252AA-E3AF-4C22-BAF6-184F35866C7C}" type="presParOf" srcId="{7F009D6E-15D0-4FBC-A6AD-1043B15F739B}" destId="{6B93EF2C-9FA7-47F2-902C-B24644BB32E6}" srcOrd="0" destOrd="0" presId="urn:microsoft.com/office/officeart/2005/8/layout/chevron2"/>
    <dgm:cxn modelId="{832E7DAD-089A-4553-82DA-D2DAD243E796}" type="presParOf" srcId="{7F009D6E-15D0-4FBC-A6AD-1043B15F739B}" destId="{4094D15D-AB7E-4DB6-A100-4A5A10720272}" srcOrd="1" destOrd="0" presId="urn:microsoft.com/office/officeart/2005/8/layout/chevron2"/>
    <dgm:cxn modelId="{2851F875-A0B8-4550-9E53-9E1622B0DE77}" type="presParOf" srcId="{ACC023E1-9BE0-4BD4-B6BB-EDFAF6D52C82}" destId="{33F3673D-7C1A-46F5-9C48-1DF137EB2764}" srcOrd="7" destOrd="0" presId="urn:microsoft.com/office/officeart/2005/8/layout/chevron2"/>
    <dgm:cxn modelId="{C8831487-5625-463A-903F-EF0100275C38}" type="presParOf" srcId="{ACC023E1-9BE0-4BD4-B6BB-EDFAF6D52C82}" destId="{C270FC79-24EA-43FC-B659-33484313A8DB}" srcOrd="8" destOrd="0" presId="urn:microsoft.com/office/officeart/2005/8/layout/chevron2"/>
    <dgm:cxn modelId="{90EBFF87-89FD-4A64-A7C4-9881E073CC79}" type="presParOf" srcId="{C270FC79-24EA-43FC-B659-33484313A8DB}" destId="{89E93F67-0DB9-43C6-B465-C909D7C34A17}" srcOrd="0" destOrd="0" presId="urn:microsoft.com/office/officeart/2005/8/layout/chevron2"/>
    <dgm:cxn modelId="{39FFD373-7F76-421E-94B4-17AB6239CFA6}" type="presParOf" srcId="{C270FC79-24EA-43FC-B659-33484313A8DB}" destId="{16412952-0284-46F6-8152-1703FEEC1388}" srcOrd="1" destOrd="0" presId="urn:microsoft.com/office/officeart/2005/8/layout/chevron2"/>
    <dgm:cxn modelId="{D66A9478-ACDF-477A-A7D2-DD614DB08635}" type="presParOf" srcId="{ACC023E1-9BE0-4BD4-B6BB-EDFAF6D52C82}" destId="{78A7B69D-00C6-4DA1-B80B-7237FA1404A1}" srcOrd="9" destOrd="0" presId="urn:microsoft.com/office/officeart/2005/8/layout/chevron2"/>
    <dgm:cxn modelId="{E619D940-C9C8-4245-AD11-A59271FE868F}" type="presParOf" srcId="{ACC023E1-9BE0-4BD4-B6BB-EDFAF6D52C82}" destId="{8391A0DE-8776-44D1-AB5A-813F0DB80C29}" srcOrd="10" destOrd="0" presId="urn:microsoft.com/office/officeart/2005/8/layout/chevron2"/>
    <dgm:cxn modelId="{D9BFBFE7-83CD-4DBC-B903-92F786E9034F}" type="presParOf" srcId="{8391A0DE-8776-44D1-AB5A-813F0DB80C29}" destId="{3E991A3B-BD8D-409B-91DC-F7ED5486D4BF}" srcOrd="0" destOrd="0" presId="urn:microsoft.com/office/officeart/2005/8/layout/chevron2"/>
    <dgm:cxn modelId="{21978C52-E7C1-4A25-BCA8-AD0D59B71694}" type="presParOf" srcId="{8391A0DE-8776-44D1-AB5A-813F0DB80C29}" destId="{F2245E63-4406-4674-AC33-1C225D108820}" srcOrd="1" destOrd="0" presId="urn:microsoft.com/office/officeart/2005/8/layout/chevron2"/>
    <dgm:cxn modelId="{8F5AB2BF-A935-4683-BC8D-E28EC51808AC}" type="presParOf" srcId="{ACC023E1-9BE0-4BD4-B6BB-EDFAF6D52C82}" destId="{97320920-AFD5-4FAC-B676-07BFD4511A58}" srcOrd="11" destOrd="0" presId="urn:microsoft.com/office/officeart/2005/8/layout/chevron2"/>
    <dgm:cxn modelId="{129A009F-85A6-4E5D-81DB-18A494EB1AE5}" type="presParOf" srcId="{ACC023E1-9BE0-4BD4-B6BB-EDFAF6D52C82}" destId="{774A63F9-DBE0-408B-8AA9-FCAFB9684724}" srcOrd="12" destOrd="0" presId="urn:microsoft.com/office/officeart/2005/8/layout/chevron2"/>
    <dgm:cxn modelId="{E106D91F-D7A2-45A6-A414-FEAE00204AF7}" type="presParOf" srcId="{774A63F9-DBE0-408B-8AA9-FCAFB9684724}" destId="{88271F13-441A-41E0-AE39-E88977BB3C0B}" srcOrd="0" destOrd="0" presId="urn:microsoft.com/office/officeart/2005/8/layout/chevron2"/>
    <dgm:cxn modelId="{C3AB98EC-8F83-494A-8B33-16B5A6A65A93}" type="presParOf" srcId="{774A63F9-DBE0-408B-8AA9-FCAFB9684724}" destId="{D22ADB71-2119-4F1E-9117-C6F9CEE9E823}" srcOrd="1" destOrd="0" presId="urn:microsoft.com/office/officeart/2005/8/layout/chevron2"/>
    <dgm:cxn modelId="{2CBC0A27-79FE-490C-ACA2-98A2EE348308}" type="presParOf" srcId="{ACC023E1-9BE0-4BD4-B6BB-EDFAF6D52C82}" destId="{9C7B25EA-96E0-44FE-B71F-F83A5FDA38D3}" srcOrd="13" destOrd="0" presId="urn:microsoft.com/office/officeart/2005/8/layout/chevron2"/>
    <dgm:cxn modelId="{C33DC9D6-EDB7-49F5-85A2-C8138F8C3111}" type="presParOf" srcId="{ACC023E1-9BE0-4BD4-B6BB-EDFAF6D52C82}" destId="{0A6602E5-2B01-4C25-A1AC-91F7061F112A}" srcOrd="14" destOrd="0" presId="urn:microsoft.com/office/officeart/2005/8/layout/chevron2"/>
    <dgm:cxn modelId="{54D649E8-8643-4511-9F94-3CD9F9977AD1}" type="presParOf" srcId="{0A6602E5-2B01-4C25-A1AC-91F7061F112A}" destId="{A1E10FEA-7D40-4D11-B924-7464EB2BCAF2}" srcOrd="0" destOrd="0" presId="urn:microsoft.com/office/officeart/2005/8/layout/chevron2"/>
    <dgm:cxn modelId="{E197E1BB-14E4-4E3A-BA1C-D1DFA27B89CD}" type="presParOf" srcId="{0A6602E5-2B01-4C25-A1AC-91F7061F112A}" destId="{8320BEB9-7FF1-45ED-A3A3-215B537BD8DA}" srcOrd="1" destOrd="0" presId="urn:microsoft.com/office/officeart/2005/8/layout/chevron2"/>
    <dgm:cxn modelId="{9D17C7DB-4966-4EEB-9342-5686C670230A}" type="presParOf" srcId="{ACC023E1-9BE0-4BD4-B6BB-EDFAF6D52C82}" destId="{A09B0F4F-403E-4162-A454-B162CBF8D602}" srcOrd="15" destOrd="0" presId="urn:microsoft.com/office/officeart/2005/8/layout/chevron2"/>
    <dgm:cxn modelId="{895EFDEC-9CBB-4B75-9DCE-E8A8C1815D11}" type="presParOf" srcId="{ACC023E1-9BE0-4BD4-B6BB-EDFAF6D52C82}" destId="{DCAB30A1-E463-451C-96F7-C997C1485D15}" srcOrd="16" destOrd="0" presId="urn:microsoft.com/office/officeart/2005/8/layout/chevron2"/>
    <dgm:cxn modelId="{C79CB73F-325E-4D3B-852B-3FD767078F61}" type="presParOf" srcId="{DCAB30A1-E463-451C-96F7-C997C1485D15}" destId="{6B11A11E-892B-480E-89FF-794C3BC26A46}" srcOrd="0" destOrd="0" presId="urn:microsoft.com/office/officeart/2005/8/layout/chevron2"/>
    <dgm:cxn modelId="{5DDE30A2-6C1E-4AC0-A7E4-7159901CF75B}" type="presParOf" srcId="{DCAB30A1-E463-451C-96F7-C997C1485D15}" destId="{50F26FDE-6663-4E06-9FBD-8C2FE5D2285B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FCC9B6-FF2A-4369-918A-59C21C71E339}">
      <dsp:nvSpPr>
        <dsp:cNvPr id="0" name=""/>
        <dsp:cNvSpPr/>
      </dsp:nvSpPr>
      <dsp:spPr>
        <a:xfrm rot="5400000">
          <a:off x="5475132" y="-2262486"/>
          <a:ext cx="801440" cy="553021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1800" kern="1200" dirty="0" smtClean="0">
              <a:solidFill>
                <a:schemeClr val="bg2">
                  <a:lumMod val="10000"/>
                </a:schemeClr>
              </a:solidFill>
            </a:rPr>
            <a:t>як головний компонент живопису. Сполучення кольорів у картині створює її колорит. Колір у живописі є головним способом зображення;</a:t>
          </a:r>
          <a:endParaRPr lang="ru-RU" sz="18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3110746" y="141023"/>
        <a:ext cx="5491091" cy="723194"/>
      </dsp:txXfrm>
    </dsp:sp>
    <dsp:sp modelId="{B9612B1D-4007-44FF-B136-799DC8585CE4}">
      <dsp:nvSpPr>
        <dsp:cNvPr id="0" name=""/>
        <dsp:cNvSpPr/>
      </dsp:nvSpPr>
      <dsp:spPr>
        <a:xfrm>
          <a:off x="0" y="1720"/>
          <a:ext cx="3110745" cy="1001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3500" kern="1200" dirty="0" smtClean="0">
              <a:solidFill>
                <a:schemeClr val="bg2">
                  <a:lumMod val="10000"/>
                </a:schemeClr>
              </a:solidFill>
            </a:rPr>
            <a:t>-  </a:t>
          </a:r>
          <a:r>
            <a:rPr lang="uk-UA" altLang="ru-RU" sz="3500" i="1" kern="1200" dirty="0" smtClean="0">
              <a:solidFill>
                <a:schemeClr val="bg2">
                  <a:lumMod val="10000"/>
                </a:schemeClr>
              </a:solidFill>
            </a:rPr>
            <a:t>колір</a:t>
          </a:r>
          <a:r>
            <a:rPr lang="uk-UA" altLang="ru-RU" sz="3500" kern="1200" dirty="0" smtClean="0">
              <a:solidFill>
                <a:schemeClr val="bg2">
                  <a:lumMod val="10000"/>
                </a:schemeClr>
              </a:solidFill>
            </a:rPr>
            <a:t> </a:t>
          </a:r>
          <a:endParaRPr lang="ru-RU" sz="35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8904" y="50624"/>
        <a:ext cx="3012937" cy="903992"/>
      </dsp:txXfrm>
    </dsp:sp>
    <dsp:sp modelId="{6C5E3103-8FFA-43A7-9CAA-0E83B34ECFCC}">
      <dsp:nvSpPr>
        <dsp:cNvPr id="0" name=""/>
        <dsp:cNvSpPr/>
      </dsp:nvSpPr>
      <dsp:spPr>
        <a:xfrm rot="5400000">
          <a:off x="5475132" y="-1210595"/>
          <a:ext cx="801440" cy="553021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1800" kern="1200" dirty="0" smtClean="0">
              <a:solidFill>
                <a:schemeClr val="bg2">
                  <a:lumMod val="10000"/>
                </a:schemeClr>
              </a:solidFill>
            </a:rPr>
            <a:t>різні способи накладання фарб. Розрізняють загладжену і не загладжену фактуру;</a:t>
          </a:r>
          <a:endParaRPr lang="ru-RU" sz="18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3110746" y="1192914"/>
        <a:ext cx="5491091" cy="723194"/>
      </dsp:txXfrm>
    </dsp:sp>
    <dsp:sp modelId="{BFECBAFF-8BE2-43CF-A17A-753CFC44C2E9}">
      <dsp:nvSpPr>
        <dsp:cNvPr id="0" name=""/>
        <dsp:cNvSpPr/>
      </dsp:nvSpPr>
      <dsp:spPr>
        <a:xfrm>
          <a:off x="0" y="1053611"/>
          <a:ext cx="3110745" cy="1001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3500" i="1" kern="1200" dirty="0" smtClean="0">
              <a:solidFill>
                <a:schemeClr val="bg2">
                  <a:lumMod val="10000"/>
                </a:schemeClr>
              </a:solidFill>
            </a:rPr>
            <a:t>-  фактура</a:t>
          </a:r>
          <a:r>
            <a:rPr lang="uk-UA" altLang="ru-RU" sz="3500" kern="1200" dirty="0" smtClean="0">
              <a:solidFill>
                <a:schemeClr val="bg2">
                  <a:lumMod val="10000"/>
                </a:schemeClr>
              </a:solidFill>
            </a:rPr>
            <a:t> </a:t>
          </a:r>
          <a:endParaRPr lang="ru-RU" sz="35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8904" y="1102515"/>
        <a:ext cx="3012937" cy="903992"/>
      </dsp:txXfrm>
    </dsp:sp>
    <dsp:sp modelId="{DDD7DDBF-64E3-4844-AF51-2526165660C6}">
      <dsp:nvSpPr>
        <dsp:cNvPr id="0" name=""/>
        <dsp:cNvSpPr/>
      </dsp:nvSpPr>
      <dsp:spPr>
        <a:xfrm rot="5400000">
          <a:off x="5475132" y="-158704"/>
          <a:ext cx="801440" cy="553021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1800" kern="1200" dirty="0" smtClean="0">
              <a:solidFill>
                <a:schemeClr val="bg2">
                  <a:lumMod val="10000"/>
                </a:schemeClr>
              </a:solidFill>
            </a:rPr>
            <a:t>співвідношення світла і тіні в картині. Вона використовується як спосіб зображення, створюючи ілюзію простору, підкреслює центральні частини художнього образа, ;</a:t>
          </a:r>
          <a:endParaRPr lang="ru-RU" sz="18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3110746" y="2244805"/>
        <a:ext cx="5491091" cy="723194"/>
      </dsp:txXfrm>
    </dsp:sp>
    <dsp:sp modelId="{8C6A4A0D-44B3-430A-A1A2-9054A49CBE00}">
      <dsp:nvSpPr>
        <dsp:cNvPr id="0" name=""/>
        <dsp:cNvSpPr/>
      </dsp:nvSpPr>
      <dsp:spPr>
        <a:xfrm>
          <a:off x="0" y="2105502"/>
          <a:ext cx="3110745" cy="1001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3500" i="1" kern="1200" dirty="0" smtClean="0">
              <a:solidFill>
                <a:schemeClr val="bg2">
                  <a:lumMod val="10000"/>
                </a:schemeClr>
              </a:solidFill>
            </a:rPr>
            <a:t>- світлотінь</a:t>
          </a:r>
          <a:r>
            <a:rPr lang="uk-UA" altLang="ru-RU" sz="3500" kern="1200" dirty="0" smtClean="0">
              <a:solidFill>
                <a:schemeClr val="bg2">
                  <a:lumMod val="10000"/>
                </a:schemeClr>
              </a:solidFill>
            </a:rPr>
            <a:t> </a:t>
          </a:r>
          <a:endParaRPr lang="ru-RU" sz="35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8904" y="2154406"/>
        <a:ext cx="3012937" cy="903992"/>
      </dsp:txXfrm>
    </dsp:sp>
    <dsp:sp modelId="{CCEF965E-AE4A-497F-9AA2-4730BDC1051A}">
      <dsp:nvSpPr>
        <dsp:cNvPr id="0" name=""/>
        <dsp:cNvSpPr/>
      </dsp:nvSpPr>
      <dsp:spPr>
        <a:xfrm rot="5400000">
          <a:off x="5475132" y="893186"/>
          <a:ext cx="801440" cy="553021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400" kern="1200" dirty="0">
            <a:solidFill>
              <a:schemeClr val="bg2">
                <a:lumMod val="1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1800" kern="1200" dirty="0" smtClean="0">
              <a:solidFill>
                <a:schemeClr val="bg2">
                  <a:lumMod val="10000"/>
                </a:schemeClr>
              </a:solidFill>
            </a:rPr>
            <a:t>один з найбільш виразних засобів у живописі</a:t>
          </a:r>
          <a:r>
            <a:rPr lang="uk-UA" altLang="ru-RU" sz="1400" kern="1200" dirty="0" smtClean="0">
              <a:solidFill>
                <a:schemeClr val="bg2">
                  <a:lumMod val="10000"/>
                </a:schemeClr>
              </a:solidFill>
            </a:rPr>
            <a:t>;</a:t>
          </a:r>
          <a:endParaRPr lang="uk-UA" altLang="ru-RU" sz="14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3110746" y="3296696"/>
        <a:ext cx="5491091" cy="723194"/>
      </dsp:txXfrm>
    </dsp:sp>
    <dsp:sp modelId="{7AF5BDA7-E3EF-40DD-AEE9-B068DB49B20A}">
      <dsp:nvSpPr>
        <dsp:cNvPr id="0" name=""/>
        <dsp:cNvSpPr/>
      </dsp:nvSpPr>
      <dsp:spPr>
        <a:xfrm>
          <a:off x="0" y="3157393"/>
          <a:ext cx="3110745" cy="1001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3500" kern="1200" dirty="0" smtClean="0">
              <a:solidFill>
                <a:schemeClr val="bg2">
                  <a:lumMod val="10000"/>
                </a:schemeClr>
              </a:solidFill>
            </a:rPr>
            <a:t>-  </a:t>
          </a:r>
          <a:r>
            <a:rPr lang="uk-UA" altLang="ru-RU" sz="3500" i="1" kern="1200" dirty="0" smtClean="0">
              <a:solidFill>
                <a:schemeClr val="bg2">
                  <a:lumMod val="10000"/>
                </a:schemeClr>
              </a:solidFill>
            </a:rPr>
            <a:t>малюнок </a:t>
          </a:r>
          <a:endParaRPr lang="ru-RU" sz="35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8904" y="3206297"/>
        <a:ext cx="3012937" cy="903992"/>
      </dsp:txXfrm>
    </dsp:sp>
    <dsp:sp modelId="{DDFAE92C-7739-4F9A-A713-47CEA571B595}">
      <dsp:nvSpPr>
        <dsp:cNvPr id="0" name=""/>
        <dsp:cNvSpPr/>
      </dsp:nvSpPr>
      <dsp:spPr>
        <a:xfrm rot="5400000">
          <a:off x="5475132" y="1945076"/>
          <a:ext cx="801440" cy="553021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>
            <a:solidFill>
              <a:schemeClr val="bg2">
                <a:lumMod val="10000"/>
              </a:schemeClr>
            </a:solidFill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1800" kern="1200" dirty="0" smtClean="0">
              <a:solidFill>
                <a:schemeClr val="bg2">
                  <a:lumMod val="10000"/>
                </a:schemeClr>
              </a:solidFill>
            </a:rPr>
            <a:t>спосіб створення просторового ефекту на площині. Історія живопису знає пряму і зворотну перспективу (ікони). </a:t>
          </a:r>
          <a:endParaRPr lang="uk-UA" altLang="ru-RU" sz="18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3110746" y="4348586"/>
        <a:ext cx="5491091" cy="723194"/>
      </dsp:txXfrm>
    </dsp:sp>
    <dsp:sp modelId="{9A0E8310-F90A-443A-ACBD-889092C1F6C3}">
      <dsp:nvSpPr>
        <dsp:cNvPr id="0" name=""/>
        <dsp:cNvSpPr/>
      </dsp:nvSpPr>
      <dsp:spPr>
        <a:xfrm>
          <a:off x="0" y="4209283"/>
          <a:ext cx="3110745" cy="1001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3500" i="1" kern="1200" dirty="0" smtClean="0">
              <a:solidFill>
                <a:schemeClr val="bg2">
                  <a:lumMod val="10000"/>
                </a:schemeClr>
              </a:solidFill>
            </a:rPr>
            <a:t>- перспектива </a:t>
          </a:r>
          <a:endParaRPr lang="ru-RU" sz="35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8904" y="4258187"/>
        <a:ext cx="3012937" cy="903992"/>
      </dsp:txXfrm>
    </dsp:sp>
    <dsp:sp modelId="{1BAFB092-59EB-4A76-A49E-41FD18D821BF}">
      <dsp:nvSpPr>
        <dsp:cNvPr id="0" name=""/>
        <dsp:cNvSpPr/>
      </dsp:nvSpPr>
      <dsp:spPr>
        <a:xfrm rot="5400000">
          <a:off x="5475132" y="2996967"/>
          <a:ext cx="801440" cy="5530214"/>
        </a:xfrm>
        <a:prstGeom prst="round2SameRect">
          <a:avLst/>
        </a:prstGeom>
        <a:solidFill>
          <a:schemeClr val="accent3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1400" kern="1200" dirty="0" smtClean="0">
              <a:solidFill>
                <a:schemeClr val="bg2">
                  <a:lumMod val="10000"/>
                </a:schemeClr>
              </a:solidFill>
            </a:rPr>
            <a:t> </a:t>
          </a:r>
          <a:r>
            <a:rPr lang="uk-UA" altLang="ru-RU" sz="1800" kern="1200" dirty="0" smtClean="0">
              <a:solidFill>
                <a:schemeClr val="bg2">
                  <a:lumMod val="10000"/>
                </a:schemeClr>
              </a:solidFill>
            </a:rPr>
            <a:t>як композиційний спосіб також використовується при створенні мальовничих образів</a:t>
          </a:r>
          <a:endParaRPr lang="ru-RU" sz="18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3110746" y="5400477"/>
        <a:ext cx="5491091" cy="723194"/>
      </dsp:txXfrm>
    </dsp:sp>
    <dsp:sp modelId="{7814833C-CC8F-4296-8480-D411C3C2DF4B}">
      <dsp:nvSpPr>
        <dsp:cNvPr id="0" name=""/>
        <dsp:cNvSpPr/>
      </dsp:nvSpPr>
      <dsp:spPr>
        <a:xfrm>
          <a:off x="0" y="5261174"/>
          <a:ext cx="3110745" cy="100180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20400000"/>
          </a:lightRig>
        </a:scene3d>
        <a:sp3d contourW="6350">
          <a:bevelT w="41275" h="19050" prst="angle"/>
          <a:contourClr>
            <a:schemeClr val="accent3">
              <a:hueOff val="0"/>
              <a:satOff val="0"/>
              <a:lumOff val="0"/>
              <a:alphaOff val="0"/>
              <a:shade val="25000"/>
              <a:satMod val="15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altLang="ru-RU" sz="3500" kern="1200" dirty="0" smtClean="0">
              <a:solidFill>
                <a:schemeClr val="bg2">
                  <a:lumMod val="10000"/>
                </a:schemeClr>
              </a:solidFill>
            </a:rPr>
            <a:t>-  </a:t>
          </a:r>
          <a:r>
            <a:rPr lang="uk-UA" altLang="ru-RU" sz="3500" i="1" kern="1200" dirty="0" smtClean="0">
              <a:solidFill>
                <a:schemeClr val="bg2">
                  <a:lumMod val="10000"/>
                </a:schemeClr>
              </a:solidFill>
            </a:rPr>
            <a:t>ритм</a:t>
          </a:r>
          <a:endParaRPr lang="ru-RU" sz="3500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8904" y="5310078"/>
        <a:ext cx="3012937" cy="9039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C737F3-3ADE-4EB2-B9B9-6B1D100B5E74}">
      <dsp:nvSpPr>
        <dsp:cNvPr id="0" name=""/>
        <dsp:cNvSpPr/>
      </dsp:nvSpPr>
      <dsp:spPr>
        <a:xfrm>
          <a:off x="4248486" y="360060"/>
          <a:ext cx="2055115" cy="20551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2800" b="1" kern="1200" smtClean="0">
              <a:solidFill>
                <a:schemeClr val="bg2">
                  <a:lumMod val="10000"/>
                </a:schemeClr>
              </a:solidFill>
            </a:rPr>
            <a:t>живопис</a:t>
          </a:r>
          <a:endParaRPr lang="ru-RU" sz="2800" b="1" kern="1200" dirty="0">
            <a:solidFill>
              <a:schemeClr val="bg2">
                <a:lumMod val="10000"/>
              </a:schemeClr>
            </a:solidFill>
          </a:endParaRPr>
        </a:p>
      </dsp:txBody>
      <dsp:txXfrm>
        <a:off x="4549451" y="661025"/>
        <a:ext cx="1453185" cy="1453185"/>
      </dsp:txXfrm>
    </dsp:sp>
    <dsp:sp modelId="{E807B184-7EEB-4345-92D5-C39FDDDACA92}">
      <dsp:nvSpPr>
        <dsp:cNvPr id="0" name=""/>
        <dsp:cNvSpPr/>
      </dsp:nvSpPr>
      <dsp:spPr>
        <a:xfrm rot="5222808">
          <a:off x="5060940" y="2605366"/>
          <a:ext cx="591899" cy="698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5145151" y="2656447"/>
        <a:ext cx="414329" cy="419243"/>
      </dsp:txXfrm>
    </dsp:sp>
    <dsp:sp modelId="{26F4BE04-A724-4599-BE11-C0C3A238037B}">
      <dsp:nvSpPr>
        <dsp:cNvPr id="0" name=""/>
        <dsp:cNvSpPr/>
      </dsp:nvSpPr>
      <dsp:spPr>
        <a:xfrm>
          <a:off x="4038224" y="3528385"/>
          <a:ext cx="2802540" cy="20551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декоративний</a:t>
          </a:r>
          <a:endParaRPr lang="ru-RU" sz="1900" kern="1200" dirty="0"/>
        </a:p>
      </dsp:txBody>
      <dsp:txXfrm>
        <a:off x="4448646" y="3829350"/>
        <a:ext cx="1981696" cy="1453185"/>
      </dsp:txXfrm>
    </dsp:sp>
    <dsp:sp modelId="{EA20DE28-0843-4449-B64D-24548AAFB61C}">
      <dsp:nvSpPr>
        <dsp:cNvPr id="0" name=""/>
        <dsp:cNvSpPr/>
      </dsp:nvSpPr>
      <dsp:spPr>
        <a:xfrm rot="1212667">
          <a:off x="6443788" y="1572546"/>
          <a:ext cx="567131" cy="698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>
        <a:off x="6449026" y="1682904"/>
        <a:ext cx="396992" cy="419243"/>
      </dsp:txXfrm>
    </dsp:sp>
    <dsp:sp modelId="{7B46D25C-0683-4790-B452-5EADAEE0E4D0}">
      <dsp:nvSpPr>
        <dsp:cNvPr id="0" name=""/>
        <dsp:cNvSpPr/>
      </dsp:nvSpPr>
      <dsp:spPr>
        <a:xfrm>
          <a:off x="7128809" y="1512172"/>
          <a:ext cx="2553418" cy="20551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станковий</a:t>
          </a:r>
          <a:endParaRPr lang="ru-RU" sz="1900" kern="1200" dirty="0"/>
        </a:p>
      </dsp:txBody>
      <dsp:txXfrm>
        <a:off x="7502748" y="1813137"/>
        <a:ext cx="1805540" cy="1453185"/>
      </dsp:txXfrm>
    </dsp:sp>
    <dsp:sp modelId="{43637621-B3B0-4BD3-AEEE-6E870DA1D77A}">
      <dsp:nvSpPr>
        <dsp:cNvPr id="0" name=""/>
        <dsp:cNvSpPr/>
      </dsp:nvSpPr>
      <dsp:spPr>
        <a:xfrm rot="9520941">
          <a:off x="3689210" y="1566663"/>
          <a:ext cx="465501" cy="69873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900" kern="1200"/>
        </a:p>
      </dsp:txBody>
      <dsp:txXfrm rot="10800000">
        <a:off x="3824083" y="1681027"/>
        <a:ext cx="325851" cy="419243"/>
      </dsp:txXfrm>
    </dsp:sp>
    <dsp:sp modelId="{759BF7C5-CAFD-4F0D-A7A3-8E1156DC91E6}">
      <dsp:nvSpPr>
        <dsp:cNvPr id="0" name=""/>
        <dsp:cNvSpPr/>
      </dsp:nvSpPr>
      <dsp:spPr>
        <a:xfrm>
          <a:off x="1008096" y="1512179"/>
          <a:ext cx="2631205" cy="205511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900" kern="1200" dirty="0" smtClean="0"/>
            <a:t>монументальний</a:t>
          </a:r>
          <a:endParaRPr lang="ru-RU" sz="1900" kern="1200" dirty="0"/>
        </a:p>
      </dsp:txBody>
      <dsp:txXfrm>
        <a:off x="1393427" y="1813144"/>
        <a:ext cx="1860543" cy="14531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5D8416-E5EB-484A-AAE4-617BB24CCCF0}">
      <dsp:nvSpPr>
        <dsp:cNvPr id="0" name=""/>
        <dsp:cNvSpPr/>
      </dsp:nvSpPr>
      <dsp:spPr>
        <a:xfrm rot="5400000">
          <a:off x="-120184" y="122153"/>
          <a:ext cx="801229" cy="56086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1" y="282398"/>
        <a:ext cx="560860" cy="240369"/>
      </dsp:txXfrm>
    </dsp:sp>
    <dsp:sp modelId="{AB597978-BA40-4ED8-87B0-C6894B70A695}">
      <dsp:nvSpPr>
        <dsp:cNvPr id="0" name=""/>
        <dsp:cNvSpPr/>
      </dsp:nvSpPr>
      <dsp:spPr>
        <a:xfrm rot="5400000">
          <a:off x="2180270" y="-1617440"/>
          <a:ext cx="520799" cy="3759618"/>
        </a:xfrm>
        <a:prstGeom prst="round2Same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Портрет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560861" y="27392"/>
        <a:ext cx="3734195" cy="469953"/>
      </dsp:txXfrm>
    </dsp:sp>
    <dsp:sp modelId="{D0E9F576-18E3-4116-A617-1D4D0C0050AC}">
      <dsp:nvSpPr>
        <dsp:cNvPr id="0" name=""/>
        <dsp:cNvSpPr/>
      </dsp:nvSpPr>
      <dsp:spPr>
        <a:xfrm rot="5400000">
          <a:off x="-120184" y="840598"/>
          <a:ext cx="801229" cy="56086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1" y="1000843"/>
        <a:ext cx="560860" cy="240369"/>
      </dsp:txXfrm>
    </dsp:sp>
    <dsp:sp modelId="{DE808AEA-33F4-490C-881B-15E91D58AD02}">
      <dsp:nvSpPr>
        <dsp:cNvPr id="0" name=""/>
        <dsp:cNvSpPr/>
      </dsp:nvSpPr>
      <dsp:spPr>
        <a:xfrm rot="5400000">
          <a:off x="2180270" y="-898995"/>
          <a:ext cx="520799" cy="3759618"/>
        </a:xfrm>
        <a:prstGeom prst="round2Same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Пейзаж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560861" y="745837"/>
        <a:ext cx="3734195" cy="469953"/>
      </dsp:txXfrm>
    </dsp:sp>
    <dsp:sp modelId="{21DBECB4-2AE0-430B-A6D0-BEF8680173F7}">
      <dsp:nvSpPr>
        <dsp:cNvPr id="0" name=""/>
        <dsp:cNvSpPr/>
      </dsp:nvSpPr>
      <dsp:spPr>
        <a:xfrm rot="5400000">
          <a:off x="-120184" y="1559043"/>
          <a:ext cx="801229" cy="56086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1" y="1719288"/>
        <a:ext cx="560860" cy="240369"/>
      </dsp:txXfrm>
    </dsp:sp>
    <dsp:sp modelId="{6A142176-8B32-46A0-8D2E-AC3E95BF0BCF}">
      <dsp:nvSpPr>
        <dsp:cNvPr id="0" name=""/>
        <dsp:cNvSpPr/>
      </dsp:nvSpPr>
      <dsp:spPr>
        <a:xfrm rot="5400000">
          <a:off x="2180270" y="-180550"/>
          <a:ext cx="520799" cy="3759618"/>
        </a:xfrm>
        <a:prstGeom prst="round2Same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2400" b="1" kern="1200" dirty="0" smtClean="0">
              <a:ln>
                <a:noFill/>
              </a:ln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Натюрморт</a:t>
          </a:r>
          <a:endParaRPr lang="ru-RU" sz="2400" kern="1200" dirty="0">
            <a:ln>
              <a:noFill/>
            </a:ln>
            <a:solidFill>
              <a:schemeClr val="bg2">
                <a:lumMod val="10000"/>
              </a:schemeClr>
            </a:solidFill>
          </a:endParaRPr>
        </a:p>
      </dsp:txBody>
      <dsp:txXfrm rot="-5400000">
        <a:off x="560861" y="1464282"/>
        <a:ext cx="3734195" cy="469953"/>
      </dsp:txXfrm>
    </dsp:sp>
    <dsp:sp modelId="{6B93EF2C-9FA7-47F2-902C-B24644BB32E6}">
      <dsp:nvSpPr>
        <dsp:cNvPr id="0" name=""/>
        <dsp:cNvSpPr/>
      </dsp:nvSpPr>
      <dsp:spPr>
        <a:xfrm rot="5400000">
          <a:off x="-120184" y="2277488"/>
          <a:ext cx="801229" cy="56086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1" y="2437733"/>
        <a:ext cx="560860" cy="240369"/>
      </dsp:txXfrm>
    </dsp:sp>
    <dsp:sp modelId="{4094D15D-AB7E-4DB6-A100-4A5A10720272}">
      <dsp:nvSpPr>
        <dsp:cNvPr id="0" name=""/>
        <dsp:cNvSpPr/>
      </dsp:nvSpPr>
      <dsp:spPr>
        <a:xfrm rot="5400000">
          <a:off x="2180270" y="537894"/>
          <a:ext cx="520799" cy="3759618"/>
        </a:xfrm>
        <a:prstGeom prst="round2Same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Міфологічний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560861" y="2182727"/>
        <a:ext cx="3734195" cy="469953"/>
      </dsp:txXfrm>
    </dsp:sp>
    <dsp:sp modelId="{89E93F67-0DB9-43C6-B465-C909D7C34A17}">
      <dsp:nvSpPr>
        <dsp:cNvPr id="0" name=""/>
        <dsp:cNvSpPr/>
      </dsp:nvSpPr>
      <dsp:spPr>
        <a:xfrm rot="5400000">
          <a:off x="-120184" y="2995933"/>
          <a:ext cx="801229" cy="56086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5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1" y="3156178"/>
        <a:ext cx="560860" cy="240369"/>
      </dsp:txXfrm>
    </dsp:sp>
    <dsp:sp modelId="{16412952-0284-46F6-8152-1703FEEC1388}">
      <dsp:nvSpPr>
        <dsp:cNvPr id="0" name=""/>
        <dsp:cNvSpPr/>
      </dsp:nvSpPr>
      <dsp:spPr>
        <a:xfrm rot="5400000">
          <a:off x="2180270" y="1256339"/>
          <a:ext cx="520799" cy="3759618"/>
        </a:xfrm>
        <a:prstGeom prst="round2Same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Релігійний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560861" y="2901172"/>
        <a:ext cx="3734195" cy="469953"/>
      </dsp:txXfrm>
    </dsp:sp>
    <dsp:sp modelId="{3E991A3B-BD8D-409B-91DC-F7ED5486D4BF}">
      <dsp:nvSpPr>
        <dsp:cNvPr id="0" name=""/>
        <dsp:cNvSpPr/>
      </dsp:nvSpPr>
      <dsp:spPr>
        <a:xfrm rot="5400000">
          <a:off x="-120184" y="3714378"/>
          <a:ext cx="801229" cy="56086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1" y="3874623"/>
        <a:ext cx="560860" cy="240369"/>
      </dsp:txXfrm>
    </dsp:sp>
    <dsp:sp modelId="{F2245E63-4406-4674-AC33-1C225D108820}">
      <dsp:nvSpPr>
        <dsp:cNvPr id="0" name=""/>
        <dsp:cNvSpPr/>
      </dsp:nvSpPr>
      <dsp:spPr>
        <a:xfrm rot="5400000">
          <a:off x="2180270" y="1974784"/>
          <a:ext cx="520799" cy="3759618"/>
        </a:xfrm>
        <a:prstGeom prst="round2Same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Історичний 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560861" y="3619617"/>
        <a:ext cx="3734195" cy="469953"/>
      </dsp:txXfrm>
    </dsp:sp>
    <dsp:sp modelId="{88271F13-441A-41E0-AE39-E88977BB3C0B}">
      <dsp:nvSpPr>
        <dsp:cNvPr id="0" name=""/>
        <dsp:cNvSpPr/>
      </dsp:nvSpPr>
      <dsp:spPr>
        <a:xfrm rot="5400000">
          <a:off x="-120184" y="4432823"/>
          <a:ext cx="801229" cy="56086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1" y="4593068"/>
        <a:ext cx="560860" cy="240369"/>
      </dsp:txXfrm>
    </dsp:sp>
    <dsp:sp modelId="{D22ADB71-2119-4F1E-9117-C6F9CEE9E823}">
      <dsp:nvSpPr>
        <dsp:cNvPr id="0" name=""/>
        <dsp:cNvSpPr/>
      </dsp:nvSpPr>
      <dsp:spPr>
        <a:xfrm rot="5400000">
          <a:off x="2180270" y="2693229"/>
          <a:ext cx="520799" cy="3759618"/>
        </a:xfrm>
        <a:prstGeom prst="round2Same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Побутовий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560861" y="4338062"/>
        <a:ext cx="3734195" cy="469953"/>
      </dsp:txXfrm>
    </dsp:sp>
    <dsp:sp modelId="{A1E10FEA-7D40-4D11-B924-7464EB2BCAF2}">
      <dsp:nvSpPr>
        <dsp:cNvPr id="0" name=""/>
        <dsp:cNvSpPr/>
      </dsp:nvSpPr>
      <dsp:spPr>
        <a:xfrm rot="5400000">
          <a:off x="-120184" y="5151268"/>
          <a:ext cx="801229" cy="56086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1" y="5311513"/>
        <a:ext cx="560860" cy="240369"/>
      </dsp:txXfrm>
    </dsp:sp>
    <dsp:sp modelId="{8320BEB9-7FF1-45ED-A3A3-215B537BD8DA}">
      <dsp:nvSpPr>
        <dsp:cNvPr id="0" name=""/>
        <dsp:cNvSpPr/>
      </dsp:nvSpPr>
      <dsp:spPr>
        <a:xfrm rot="5400000">
          <a:off x="2180270" y="3411674"/>
          <a:ext cx="520799" cy="3759618"/>
        </a:xfrm>
        <a:prstGeom prst="round2Same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Анімалістичний</a:t>
          </a:r>
          <a:endParaRPr lang="ru-RU" sz="24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560861" y="5056507"/>
        <a:ext cx="3734195" cy="469953"/>
      </dsp:txXfrm>
    </dsp:sp>
    <dsp:sp modelId="{6B11A11E-892B-480E-89FF-794C3BC26A46}">
      <dsp:nvSpPr>
        <dsp:cNvPr id="0" name=""/>
        <dsp:cNvSpPr/>
      </dsp:nvSpPr>
      <dsp:spPr>
        <a:xfrm rot="5400000">
          <a:off x="-120184" y="5869713"/>
          <a:ext cx="801229" cy="560860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1" y="6029958"/>
        <a:ext cx="560860" cy="240369"/>
      </dsp:txXfrm>
    </dsp:sp>
    <dsp:sp modelId="{50F26FDE-6663-4E06-9FBD-8C2FE5D2285B}">
      <dsp:nvSpPr>
        <dsp:cNvPr id="0" name=""/>
        <dsp:cNvSpPr/>
      </dsp:nvSpPr>
      <dsp:spPr>
        <a:xfrm rot="5400000">
          <a:off x="2180270" y="4130119"/>
          <a:ext cx="520799" cy="3759618"/>
        </a:xfrm>
        <a:prstGeom prst="round2SameRect">
          <a:avLst/>
        </a:prstGeom>
        <a:gradFill rotWithShape="1">
          <a:gsLst>
            <a:gs pos="0">
              <a:schemeClr val="dk1">
                <a:tint val="50000"/>
                <a:satMod val="300000"/>
              </a:schemeClr>
            </a:gs>
            <a:gs pos="35000">
              <a:schemeClr val="dk1">
                <a:tint val="37000"/>
                <a:satMod val="300000"/>
              </a:schemeClr>
            </a:gs>
            <a:gs pos="100000">
              <a:schemeClr val="dk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lumMod val="50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dk1"/>
        </a:lnRef>
        <a:fillRef idx="2">
          <a:schemeClr val="dk1"/>
        </a:fillRef>
        <a:effectRef idx="1">
          <a:schemeClr val="dk1"/>
        </a:effectRef>
        <a:fontRef idx="minor">
          <a:schemeClr val="dk1"/>
        </a:fontRef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uk-UA" altLang="ru-RU" sz="2400" b="1" kern="1200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rPr>
            <a:t>Батальний</a:t>
          </a:r>
          <a:endParaRPr lang="ru-RU" sz="2400" b="1" kern="1200" dirty="0">
            <a:solidFill>
              <a:schemeClr val="bg2">
                <a:lumMod val="10000"/>
              </a:schemeClr>
            </a:solidFill>
          </a:endParaRPr>
        </a:p>
      </dsp:txBody>
      <dsp:txXfrm rot="-5400000">
        <a:off x="560861" y="5774952"/>
        <a:ext cx="3734195" cy="469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A66AE-81F5-474A-B74B-EE41E9320F19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40000"/>
              <a:lumOff val="6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C90A66AE-81F5-474A-B74B-EE41E9320F19}" type="datetimeFigureOut">
              <a:rPr lang="uk-UA" smtClean="0"/>
              <a:t>14.02.2014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764F593F-0D5B-4CF0-BEE2-6583C73E7271}" type="slidenum">
              <a:rPr lang="uk-UA" smtClean="0"/>
              <a:t>‹#›</a:t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4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9140000">
            <a:off x="1105919" y="1893854"/>
            <a:ext cx="5648623" cy="1204306"/>
          </a:xfrm>
        </p:spPr>
        <p:txBody>
          <a:bodyPr/>
          <a:lstStyle/>
          <a:p>
            <a:r>
              <a:rPr lang="uk-UA" sz="7200" b="1" dirty="0" smtClean="0">
                <a:latin typeface="Batang" panose="02030600000101010101" pitchFamily="18" charset="-127"/>
                <a:ea typeface="Batang" panose="02030600000101010101" pitchFamily="18" charset="-127"/>
              </a:rPr>
              <a:t>Живопис</a:t>
            </a:r>
            <a:endParaRPr lang="ru-RU" sz="7200" b="1" dirty="0">
              <a:latin typeface="Batang" panose="02030600000101010101" pitchFamily="18" charset="-127"/>
              <a:ea typeface="Batang" panose="02030600000101010101" pitchFamily="18" charset="-127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19140000">
            <a:off x="1729151" y="2502837"/>
            <a:ext cx="6626677" cy="616191"/>
          </a:xfrm>
        </p:spPr>
        <p:txBody>
          <a:bodyPr>
            <a:normAutofit fontScale="85000" lnSpcReduction="20000"/>
          </a:bodyPr>
          <a:lstStyle/>
          <a:p>
            <a:r>
              <a:rPr lang="uk-UA" dirty="0" smtClean="0"/>
              <a:t>«</a:t>
            </a:r>
            <a:r>
              <a:rPr lang="ru-RU" dirty="0"/>
              <a:t>Живопис – це поезія, яку бачать, а поезія – це живопис,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 smtClean="0"/>
              <a:t>чуютью</a:t>
            </a:r>
            <a:r>
              <a:rPr lang="ru-RU" dirty="0" smtClean="0"/>
              <a:t>» </a:t>
            </a:r>
          </a:p>
          <a:p>
            <a:r>
              <a:rPr lang="uk-UA" dirty="0" smtClean="0"/>
              <a:t>Леонардо </a:t>
            </a:r>
            <a:r>
              <a:rPr lang="uk-UA" dirty="0" err="1" smtClean="0"/>
              <a:t>да</a:t>
            </a:r>
            <a:r>
              <a:rPr lang="uk-UA" dirty="0" smtClean="0"/>
              <a:t> </a:t>
            </a:r>
            <a:r>
              <a:rPr lang="uk-UA" dirty="0" err="1" smtClean="0"/>
              <a:t>вінчі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155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4658094" cy="59046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9952" y="2996952"/>
            <a:ext cx="4837113" cy="36306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788024" y="2515040"/>
            <a:ext cx="4459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ru-RU" sz="2400" i="1" dirty="0">
                <a:latin typeface="Comic Sans MS" panose="030F0702030302020204" pitchFamily="66" charset="0"/>
                <a:cs typeface="Arial" charset="0"/>
              </a:rPr>
              <a:t>І. Айвазовський</a:t>
            </a:r>
            <a:r>
              <a:rPr lang="uk-UA" altLang="ru-RU" sz="2400" dirty="0">
                <a:latin typeface="Comic Sans MS" panose="030F0702030302020204" pitchFamily="66" charset="0"/>
                <a:cs typeface="Arial" charset="0"/>
              </a:rPr>
              <a:t>. Чорне море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88024" y="919525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altLang="ru-RU" sz="2400" i="1" dirty="0">
                <a:latin typeface="Comic Sans MS" panose="030F0702030302020204" pitchFamily="66" charset="0"/>
                <a:cs typeface="Arial" charset="0"/>
              </a:rPr>
              <a:t>Г. </a:t>
            </a:r>
            <a:r>
              <a:rPr lang="uk-UA" altLang="ru-RU" sz="2400" i="1" dirty="0" err="1">
                <a:latin typeface="Comic Sans MS" panose="030F0702030302020204" pitchFamily="66" charset="0"/>
                <a:cs typeface="Arial" charset="0"/>
              </a:rPr>
              <a:t>Терборх</a:t>
            </a:r>
            <a:r>
              <a:rPr lang="uk-UA" altLang="ru-RU" sz="2400" dirty="0">
                <a:latin typeface="Comic Sans MS" panose="030F0702030302020204" pitchFamily="66" charset="0"/>
                <a:cs typeface="Arial" charset="0"/>
              </a:rPr>
              <a:t>. Концерт</a:t>
            </a:r>
          </a:p>
          <a:p>
            <a:r>
              <a:rPr lang="uk-UA" altLang="ru-RU" sz="2400" i="1" dirty="0">
                <a:latin typeface="Comic Sans MS" panose="030F0702030302020204" pitchFamily="66" charset="0"/>
                <a:cs typeface="Arial" charset="0"/>
              </a:rPr>
              <a:t>П. </a:t>
            </a:r>
            <a:r>
              <a:rPr lang="uk-UA" altLang="ru-RU" sz="2400" i="1" dirty="0" err="1">
                <a:latin typeface="Comic Sans MS" panose="030F0702030302020204" pitchFamily="66" charset="0"/>
                <a:cs typeface="Arial" charset="0"/>
              </a:rPr>
              <a:t>Сезанн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808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04664"/>
            <a:ext cx="4608512" cy="548640"/>
          </a:xfrm>
        </p:spPr>
        <p:txBody>
          <a:bodyPr/>
          <a:lstStyle/>
          <a:p>
            <a:pPr algn="ctr"/>
            <a:r>
              <a:rPr lang="ru-RU" altLang="ru-RU" sz="4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Жанри</a:t>
            </a:r>
            <a:r>
              <a:rPr lang="ru-RU" altLang="ru-RU" sz="4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ru-RU" altLang="ru-RU" sz="48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живопису</a:t>
            </a:r>
            <a:endParaRPr lang="ru-RU" sz="4800" dirty="0">
              <a:solidFill>
                <a:schemeClr val="accent4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9251217"/>
              </p:ext>
            </p:extLst>
          </p:nvPr>
        </p:nvGraphicFramePr>
        <p:xfrm>
          <a:off x="4644008" y="116632"/>
          <a:ext cx="4320479" cy="65527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484784"/>
            <a:ext cx="4140640" cy="525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93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506" y="6295537"/>
            <a:ext cx="7520940" cy="548640"/>
          </a:xfrm>
        </p:spPr>
        <p:txBody>
          <a:bodyPr/>
          <a:lstStyle/>
          <a:p>
            <a:pPr lvl="0" algn="r"/>
            <a:r>
              <a:rPr lang="uk-UA" alt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Портрет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3754718" cy="563565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332656"/>
            <a:ext cx="4388162" cy="563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6595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5877272"/>
            <a:ext cx="7520940" cy="548640"/>
          </a:xfrm>
        </p:spPr>
        <p:txBody>
          <a:bodyPr/>
          <a:lstStyle/>
          <a:p>
            <a:pPr lvl="0"/>
            <a:r>
              <a:rPr lang="uk-UA" alt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Пейзаж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692696"/>
            <a:ext cx="5277521" cy="436861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87" y="692696"/>
            <a:ext cx="3482148" cy="440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67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980728"/>
            <a:ext cx="7520940" cy="548640"/>
          </a:xfrm>
        </p:spPr>
        <p:txBody>
          <a:bodyPr/>
          <a:lstStyle/>
          <a:p>
            <a:pPr lvl="0"/>
            <a:r>
              <a:rPr lang="uk-UA" alt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Натюрморт</a:t>
            </a:r>
            <a:r>
              <a:rPr lang="ru-RU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endParaRPr lang="ru-RU" sz="4000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21" y="1968442"/>
            <a:ext cx="5712543" cy="415587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1340768"/>
            <a:ext cx="3183235" cy="478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896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0" y="5589240"/>
            <a:ext cx="7520940" cy="548640"/>
          </a:xfrm>
        </p:spPr>
        <p:txBody>
          <a:bodyPr/>
          <a:lstStyle/>
          <a:p>
            <a:pPr lvl="0"/>
            <a:r>
              <a:rPr lang="uk-UA" altLang="ru-RU" sz="40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Міфологічний</a:t>
            </a:r>
            <a:r>
              <a:rPr lang="ru-RU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endParaRPr lang="ru-RU" sz="40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018" y="188640"/>
            <a:ext cx="4464496" cy="4464496"/>
          </a:xfrm>
          <a:prstGeom prst="rect">
            <a:avLst/>
          </a:prstGeom>
        </p:spPr>
      </p:pic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888" y="188640"/>
            <a:ext cx="4392488" cy="5578782"/>
          </a:xfrm>
        </p:spPr>
      </p:pic>
    </p:spTree>
    <p:extLst>
      <p:ext uri="{BB962C8B-B14F-4D97-AF65-F5344CB8AC3E}">
        <p14:creationId xmlns:p14="http://schemas.microsoft.com/office/powerpoint/2010/main" val="24972369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538" y="548680"/>
            <a:ext cx="7520940" cy="548640"/>
          </a:xfrm>
        </p:spPr>
        <p:txBody>
          <a:bodyPr/>
          <a:lstStyle/>
          <a:p>
            <a:pPr lvl="0"/>
            <a:r>
              <a:rPr lang="uk-UA" alt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Релігійний</a:t>
            </a:r>
            <a:r>
              <a:rPr lang="ru-RU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endParaRPr lang="ru-RU" sz="4000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514" y="1032407"/>
            <a:ext cx="4290252" cy="527490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1" r="7336"/>
          <a:stretch/>
        </p:blipFill>
        <p:spPr>
          <a:xfrm>
            <a:off x="251520" y="1052736"/>
            <a:ext cx="4392488" cy="5274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9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11960" y="5877272"/>
            <a:ext cx="7520940" cy="548640"/>
          </a:xfrm>
        </p:spPr>
        <p:txBody>
          <a:bodyPr/>
          <a:lstStyle/>
          <a:p>
            <a:pPr lvl="0"/>
            <a:r>
              <a:rPr lang="uk-UA" alt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Історичний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08720"/>
            <a:ext cx="3739436" cy="47685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06"/>
          <a:stretch/>
        </p:blipFill>
        <p:spPr>
          <a:xfrm>
            <a:off x="3995936" y="908720"/>
            <a:ext cx="5148064" cy="422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737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805264"/>
            <a:ext cx="7520940" cy="548640"/>
          </a:xfrm>
        </p:spPr>
        <p:txBody>
          <a:bodyPr/>
          <a:lstStyle/>
          <a:p>
            <a:pPr lvl="0"/>
            <a:r>
              <a:rPr lang="uk-UA" alt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Побутовий</a:t>
            </a:r>
            <a:r>
              <a:rPr lang="ru-RU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endParaRPr lang="ru-RU" sz="4000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692696"/>
            <a:ext cx="4533854" cy="469872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6"/>
          <a:stretch/>
        </p:blipFill>
        <p:spPr>
          <a:xfrm>
            <a:off x="108217" y="692696"/>
            <a:ext cx="4212847" cy="467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398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75" y="620688"/>
            <a:ext cx="7520940" cy="548640"/>
          </a:xfrm>
        </p:spPr>
        <p:txBody>
          <a:bodyPr/>
          <a:lstStyle/>
          <a:p>
            <a:pPr lvl="0"/>
            <a:r>
              <a:rPr lang="uk-UA" alt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Анімалістичний</a:t>
            </a:r>
            <a:r>
              <a:rPr lang="ru-RU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400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endParaRPr lang="ru-RU" sz="4000" dirty="0"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4483260" cy="487595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340768"/>
            <a:ext cx="4426476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859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88640"/>
            <a:ext cx="8352928" cy="3240360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uk-UA" altLang="ru-RU" sz="3200" dirty="0" smtClean="0">
                <a:solidFill>
                  <a:srgbClr val="67803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ЖИВОПИС </a:t>
            </a:r>
            <a:r>
              <a:rPr lang="uk-UA" altLang="ru-RU" sz="3200" b="0" dirty="0" smtClean="0">
                <a:solidFill>
                  <a:srgbClr val="678034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(малярство) – вид образотворчого мистецтва, пов’язаний з передачею зорових образів шляхом нанесення кольорових матеріалів на зображальній площині, а також твори мистецтва, виконані в такий спосіб.</a:t>
            </a:r>
            <a:endParaRPr lang="ru-RU" altLang="ru-RU" sz="3200" b="0" dirty="0" smtClean="0">
              <a:solidFill>
                <a:srgbClr val="678034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660" y="3549320"/>
            <a:ext cx="4208332" cy="312914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549320"/>
            <a:ext cx="4382333" cy="3129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966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uk-UA" altLang="ru-RU" sz="4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Батальний</a:t>
            </a:r>
            <a:r>
              <a:rPr lang="ru-RU" sz="4000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/>
            </a:r>
            <a:br>
              <a:rPr lang="ru-RU" sz="4000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</a:br>
            <a:endParaRPr lang="ru-RU" sz="4000" dirty="0">
              <a:latin typeface="Comic Sans MS" panose="030F0702030302020204" pitchFamily="66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384" y="122354"/>
            <a:ext cx="4600374" cy="3234638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59392"/>
            <a:ext cx="3888432" cy="2697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9726" y="3509152"/>
            <a:ext cx="4098032" cy="307352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5" y="3509152"/>
            <a:ext cx="4675746" cy="30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554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latin typeface="Comic Sans MS" panose="030F0702030302020204" pitchFamily="66" charset="0"/>
              </a:rPr>
              <a:t>Видатні живописці </a:t>
            </a:r>
            <a:r>
              <a:rPr lang="uk-UA" dirty="0" err="1" smtClean="0">
                <a:latin typeface="Comic Sans MS" panose="030F0702030302020204" pitchFamily="66" charset="0"/>
              </a:rPr>
              <a:t>італії</a:t>
            </a:r>
            <a:endParaRPr lang="ru-RU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7520940" cy="5445224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uk-UA" sz="2800" dirty="0" smtClean="0">
                <a:latin typeface="Comic Sans MS" panose="030F0702030302020204" pitchFamily="66" charset="0"/>
              </a:rPr>
              <a:t>Леонардо </a:t>
            </a:r>
          </a:p>
          <a:p>
            <a:pPr marL="0" indent="0"/>
            <a:r>
              <a:rPr lang="uk-UA" sz="2800" dirty="0" smtClean="0">
                <a:latin typeface="Comic Sans MS" panose="030F0702030302020204" pitchFamily="66" charset="0"/>
              </a:rPr>
              <a:t>  </a:t>
            </a:r>
            <a:r>
              <a:rPr lang="uk-UA" sz="2800" dirty="0" err="1" smtClean="0">
                <a:latin typeface="Comic Sans MS" panose="030F0702030302020204" pitchFamily="66" charset="0"/>
              </a:rPr>
              <a:t>да</a:t>
            </a:r>
            <a:r>
              <a:rPr lang="uk-UA" sz="2800" dirty="0" smtClean="0">
                <a:latin typeface="Comic Sans MS" panose="030F0702030302020204" pitchFamily="66" charset="0"/>
              </a:rPr>
              <a:t> Вінчі</a:t>
            </a:r>
          </a:p>
          <a:p>
            <a:pPr>
              <a:buFontTx/>
              <a:buChar char="-"/>
            </a:pPr>
            <a:r>
              <a:rPr lang="uk-UA" sz="2800" dirty="0" smtClean="0">
                <a:latin typeface="Comic Sans MS" panose="030F0702030302020204" pitchFamily="66" charset="0"/>
              </a:rPr>
              <a:t>Рафаель </a:t>
            </a:r>
          </a:p>
          <a:p>
            <a:pPr marL="0" indent="0"/>
            <a:r>
              <a:rPr lang="uk-UA" sz="2800" dirty="0" smtClean="0">
                <a:latin typeface="Comic Sans MS" panose="030F0702030302020204" pitchFamily="66" charset="0"/>
              </a:rPr>
              <a:t>  Санті</a:t>
            </a:r>
          </a:p>
          <a:p>
            <a:pPr marL="0" indent="0"/>
            <a:r>
              <a:rPr lang="uk-UA" sz="2800" dirty="0" smtClean="0">
                <a:latin typeface="Comic Sans MS" panose="030F0702030302020204" pitchFamily="66" charset="0"/>
              </a:rPr>
              <a:t>- </a:t>
            </a:r>
            <a:r>
              <a:rPr lang="uk-UA" sz="2800" dirty="0" err="1" smtClean="0">
                <a:latin typeface="Comic Sans MS" panose="030F0702030302020204" pitchFamily="66" charset="0"/>
              </a:rPr>
              <a:t>Тіціан</a:t>
            </a:r>
            <a:endParaRPr lang="uk-UA" sz="2800" dirty="0" smtClean="0">
              <a:latin typeface="Comic Sans MS" panose="030F0702030302020204" pitchFamily="66" charset="0"/>
            </a:endParaRPr>
          </a:p>
          <a:p>
            <a:pPr marL="0" indent="0"/>
            <a:r>
              <a:rPr lang="uk-UA" sz="2800" dirty="0" smtClean="0">
                <a:latin typeface="Comic Sans MS" panose="030F0702030302020204" pitchFamily="66" charset="0"/>
              </a:rPr>
              <a:t>- Мікеланджело</a:t>
            </a:r>
          </a:p>
          <a:p>
            <a:pPr marL="0" indent="0"/>
            <a:r>
              <a:rPr lang="uk-UA" sz="2800" dirty="0">
                <a:latin typeface="Comic Sans MS" panose="030F0702030302020204" pitchFamily="66" charset="0"/>
              </a:rPr>
              <a:t> </a:t>
            </a:r>
            <a:r>
              <a:rPr lang="uk-UA" sz="2800" dirty="0" smtClean="0">
                <a:latin typeface="Comic Sans MS" panose="030F0702030302020204" pitchFamily="66" charset="0"/>
              </a:rPr>
              <a:t> Буонарроті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1412776"/>
            <a:ext cx="5772214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92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4109080" cy="3579849"/>
          </a:xfrm>
        </p:spPr>
        <p:txBody>
          <a:bodyPr>
            <a:noAutofit/>
          </a:bodyPr>
          <a:lstStyle/>
          <a:p>
            <a:pPr algn="ctr"/>
            <a:r>
              <a:rPr lang="uk-UA" sz="2400" dirty="0" smtClean="0">
                <a:latin typeface="Comic Sans MS" panose="030F0702030302020204" pitchFamily="66" charset="0"/>
              </a:rPr>
              <a:t>У творчості цих художників відбились основні принципи мистецтва Відродження – відображення дійсності в усій її повноті, а головне – уславлення краси людини та її почуттів. Основні теми творів художників </a:t>
            </a:r>
            <a:r>
              <a:rPr lang="uk-UA" sz="2400" dirty="0" err="1" smtClean="0">
                <a:latin typeface="Comic Sans MS" panose="030F0702030302020204" pitchFamily="66" charset="0"/>
              </a:rPr>
              <a:t>пов</a:t>
            </a:r>
            <a:r>
              <a:rPr lang="en-US" sz="2400" dirty="0" smtClean="0">
                <a:latin typeface="Comic Sans MS" panose="030F0702030302020204" pitchFamily="66" charset="0"/>
              </a:rPr>
              <a:t>’</a:t>
            </a:r>
            <a:r>
              <a:rPr lang="uk-UA" sz="2400" dirty="0" err="1" smtClean="0">
                <a:latin typeface="Comic Sans MS" panose="030F0702030302020204" pitchFamily="66" charset="0"/>
              </a:rPr>
              <a:t>язані</a:t>
            </a:r>
            <a:r>
              <a:rPr lang="uk-UA" sz="2400" dirty="0" smtClean="0">
                <a:latin typeface="Comic Sans MS" panose="030F0702030302020204" pitchFamily="66" charset="0"/>
              </a:rPr>
              <a:t> і з міфологічними сюжетами, і з </a:t>
            </a:r>
            <a:r>
              <a:rPr lang="uk-UA" sz="2400" dirty="0" err="1" smtClean="0">
                <a:latin typeface="Comic Sans MS" panose="030F0702030302020204" pitchFamily="66" charset="0"/>
              </a:rPr>
              <a:t>пробелемами</a:t>
            </a:r>
            <a:r>
              <a:rPr lang="uk-UA" sz="2400" dirty="0" smtClean="0">
                <a:latin typeface="Comic Sans MS" panose="030F0702030302020204" pitchFamily="66" charset="0"/>
              </a:rPr>
              <a:t>, що мають загальнолюдський характер.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026" name="Picture 2" descr="C:\Users\User\Desktop\живопис\pic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0648"/>
            <a:ext cx="4228318" cy="5691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84668" y="6237312"/>
            <a:ext cx="4267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Рафаель </a:t>
            </a:r>
            <a:r>
              <a:rPr lang="uk-UA" dirty="0" err="1" smtClean="0">
                <a:latin typeface="Comic Sans MS" panose="030F0702030302020204" pitchFamily="66" charset="0"/>
              </a:rPr>
              <a:t>санті</a:t>
            </a:r>
            <a:r>
              <a:rPr lang="uk-UA" dirty="0" smtClean="0">
                <a:latin typeface="Comic Sans MS" panose="030F0702030302020204" pitchFamily="66" charset="0"/>
              </a:rPr>
              <a:t>. </a:t>
            </a:r>
            <a:r>
              <a:rPr lang="uk-UA" dirty="0" err="1" smtClean="0">
                <a:latin typeface="Comic Sans MS" panose="030F0702030302020204" pitchFamily="66" charset="0"/>
              </a:rPr>
              <a:t>Сикстинська</a:t>
            </a:r>
            <a:r>
              <a:rPr lang="uk-UA" dirty="0" smtClean="0">
                <a:latin typeface="Comic Sans MS" panose="030F0702030302020204" pitchFamily="66" charset="0"/>
              </a:rPr>
              <a:t> Мадонна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6634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5919108"/>
            <a:ext cx="2736304" cy="1008112"/>
          </a:xfrm>
        </p:spPr>
        <p:txBody>
          <a:bodyPr>
            <a:normAutofit lnSpcReduction="10000"/>
          </a:bodyPr>
          <a:lstStyle/>
          <a:p>
            <a:r>
              <a:rPr lang="uk-UA" sz="2000" b="0" dirty="0" smtClean="0">
                <a:latin typeface="Comic Sans MS" panose="030F0702030302020204" pitchFamily="66" charset="0"/>
              </a:rPr>
              <a:t>Леонардо </a:t>
            </a:r>
            <a:r>
              <a:rPr lang="uk-UA" sz="2000" b="0" dirty="0" err="1" smtClean="0">
                <a:latin typeface="Comic Sans MS" panose="030F0702030302020204" pitchFamily="66" charset="0"/>
              </a:rPr>
              <a:t>да</a:t>
            </a:r>
            <a:r>
              <a:rPr lang="uk-UA" sz="2000" b="0" dirty="0" smtClean="0">
                <a:latin typeface="Comic Sans MS" panose="030F0702030302020204" pitchFamily="66" charset="0"/>
              </a:rPr>
              <a:t> Вінчі</a:t>
            </a:r>
          </a:p>
          <a:p>
            <a:r>
              <a:rPr lang="uk-UA" sz="2000" b="0" dirty="0" smtClean="0">
                <a:latin typeface="Comic Sans MS" panose="030F0702030302020204" pitchFamily="66" charset="0"/>
              </a:rPr>
              <a:t>Мадонна з квіткою</a:t>
            </a:r>
            <a:r>
              <a:rPr lang="uk-UA" dirty="0" smtClean="0"/>
              <a:t>		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4885"/>
            <a:ext cx="3952922" cy="5841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74884"/>
            <a:ext cx="3816425" cy="583065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521196" y="5941442"/>
            <a:ext cx="24865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Леонардо </a:t>
            </a:r>
            <a:r>
              <a:rPr lang="uk-UA" sz="2000" dirty="0" err="1">
                <a:latin typeface="Comic Sans MS" panose="030F0702030302020204" pitchFamily="66" charset="0"/>
              </a:rPr>
              <a:t>да</a:t>
            </a:r>
            <a:r>
              <a:rPr lang="uk-UA" sz="2000" dirty="0">
                <a:latin typeface="Comic Sans MS" panose="030F0702030302020204" pitchFamily="66" charset="0"/>
              </a:rPr>
              <a:t> Вінчі </a:t>
            </a:r>
            <a:endParaRPr lang="uk-UA" sz="2000" dirty="0" smtClean="0">
              <a:latin typeface="Comic Sans MS" panose="030F0702030302020204" pitchFamily="66" charset="0"/>
            </a:endParaRPr>
          </a:p>
          <a:p>
            <a:r>
              <a:rPr lang="uk-UA" sz="2000" dirty="0" smtClean="0">
                <a:latin typeface="Comic Sans MS" panose="030F0702030302020204" pitchFamily="66" charset="0"/>
              </a:rPr>
              <a:t>Джоконда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84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22666"/>
            <a:ext cx="7920880" cy="4950550"/>
          </a:xfrm>
        </p:spPr>
      </p:pic>
      <p:sp>
        <p:nvSpPr>
          <p:cNvPr id="4" name="Прямоугольник 3"/>
          <p:cNvSpPr/>
          <p:nvPr/>
        </p:nvSpPr>
        <p:spPr>
          <a:xfrm>
            <a:off x="3203848" y="5589240"/>
            <a:ext cx="248657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Леонардо </a:t>
            </a:r>
            <a:r>
              <a:rPr lang="uk-UA" sz="2000" dirty="0" err="1">
                <a:latin typeface="Comic Sans MS" panose="030F0702030302020204" pitchFamily="66" charset="0"/>
              </a:rPr>
              <a:t>да</a:t>
            </a:r>
            <a:r>
              <a:rPr lang="uk-UA" sz="2000" dirty="0">
                <a:latin typeface="Comic Sans MS" panose="030F0702030302020204" pitchFamily="66" charset="0"/>
              </a:rPr>
              <a:t> Вінчі </a:t>
            </a:r>
            <a:br>
              <a:rPr lang="uk-UA" sz="2000" dirty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Таємна вечеря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088130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84" y="5301208"/>
            <a:ext cx="4896544" cy="1224136"/>
          </a:xfrm>
        </p:spPr>
        <p:txBody>
          <a:bodyPr>
            <a:normAutofit/>
          </a:bodyPr>
          <a:lstStyle/>
          <a:p>
            <a:r>
              <a:rPr lang="uk-UA" sz="2400" b="0" dirty="0" smtClean="0">
                <a:latin typeface="Comic Sans MS" panose="030F0702030302020204" pitchFamily="66" charset="0"/>
              </a:rPr>
              <a:t>Рафаель Санті </a:t>
            </a:r>
          </a:p>
          <a:p>
            <a:r>
              <a:rPr lang="uk-UA" sz="2400" b="0" dirty="0" smtClean="0">
                <a:latin typeface="Comic Sans MS" panose="030F0702030302020204" pitchFamily="66" charset="0"/>
              </a:rPr>
              <a:t>Мадонна </a:t>
            </a:r>
            <a:r>
              <a:rPr lang="uk-UA" sz="2400" b="0" dirty="0" err="1" smtClean="0">
                <a:latin typeface="Comic Sans MS" panose="030F0702030302020204" pitchFamily="66" charset="0"/>
              </a:rPr>
              <a:t>Конестабіле</a:t>
            </a:r>
            <a:r>
              <a:rPr lang="uk-UA" sz="2400" b="0" dirty="0" smtClean="0">
                <a:latin typeface="Comic Sans MS" panose="030F0702030302020204" pitchFamily="66" charset="0"/>
              </a:rPr>
              <a:t> (</a:t>
            </a:r>
            <a:r>
              <a:rPr lang="uk-UA" sz="2400" b="0" dirty="0" err="1" smtClean="0">
                <a:latin typeface="Comic Sans MS" panose="030F0702030302020204" pitchFamily="66" charset="0"/>
              </a:rPr>
              <a:t>тондо</a:t>
            </a:r>
            <a:r>
              <a:rPr lang="uk-UA" sz="2400" b="0" dirty="0" smtClean="0">
                <a:latin typeface="Comic Sans MS" panose="030F0702030302020204" pitchFamily="66" charset="0"/>
              </a:rPr>
              <a:t>)</a:t>
            </a:r>
            <a:endParaRPr lang="ru-RU" sz="2400" b="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4860074" cy="491658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188640"/>
            <a:ext cx="3520276" cy="49165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433707" y="5373216"/>
            <a:ext cx="351410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dirty="0">
                <a:latin typeface="Comic Sans MS" panose="030F0702030302020204" pitchFamily="66" charset="0"/>
              </a:rPr>
              <a:t>Рафаель </a:t>
            </a:r>
            <a:r>
              <a:rPr lang="uk-UA" sz="2400" dirty="0" smtClean="0">
                <a:latin typeface="Comic Sans MS" panose="030F0702030302020204" pitchFamily="66" charset="0"/>
              </a:rPr>
              <a:t>Санті </a:t>
            </a:r>
          </a:p>
          <a:p>
            <a:r>
              <a:rPr lang="uk-UA" sz="2400" dirty="0" smtClean="0">
                <a:latin typeface="Comic Sans MS" panose="030F0702030302020204" pitchFamily="66" charset="0"/>
              </a:rPr>
              <a:t>Мадонна зі щигликом </a:t>
            </a:r>
            <a:endParaRPr lang="uk-U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6075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12776"/>
            <a:ext cx="7520940" cy="357984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uk-UA" sz="2400" dirty="0" smtClean="0">
                <a:latin typeface="Comic Sans MS" panose="030F0702030302020204" pitchFamily="66" charset="0"/>
              </a:rPr>
              <a:t>Ель </a:t>
            </a:r>
            <a:r>
              <a:rPr lang="uk-UA" sz="2400" dirty="0" err="1" smtClean="0">
                <a:latin typeface="Comic Sans MS" panose="030F0702030302020204" pitchFamily="66" charset="0"/>
              </a:rPr>
              <a:t>Греко</a:t>
            </a:r>
            <a:endParaRPr lang="uk-UA" sz="24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uk-UA" sz="2400" dirty="0" smtClean="0">
                <a:latin typeface="Comic Sans MS" panose="030F0702030302020204" pitchFamily="66" charset="0"/>
              </a:rPr>
              <a:t>Дієго </a:t>
            </a:r>
            <a:r>
              <a:rPr lang="uk-UA" sz="2400" dirty="0" err="1" smtClean="0">
                <a:latin typeface="Comic Sans MS" panose="030F0702030302020204" pitchFamily="66" charset="0"/>
              </a:rPr>
              <a:t>Веласкеса</a:t>
            </a:r>
            <a:endParaRPr lang="uk-UA" sz="24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uk-UA" sz="2400" dirty="0" err="1" smtClean="0">
                <a:latin typeface="Comic Sans MS" panose="030F0702030302020204" pitchFamily="66" charset="0"/>
              </a:rPr>
              <a:t>Франциско</a:t>
            </a:r>
            <a:r>
              <a:rPr lang="uk-UA" sz="2400" dirty="0" smtClean="0">
                <a:latin typeface="Comic Sans MS" panose="030F0702030302020204" pitchFamily="66" charset="0"/>
              </a:rPr>
              <a:t> Гойї</a:t>
            </a:r>
          </a:p>
          <a:p>
            <a:pPr>
              <a:buFontTx/>
              <a:buChar char="-"/>
            </a:pPr>
            <a:r>
              <a:rPr lang="uk-UA" sz="2400" dirty="0" err="1" smtClean="0">
                <a:latin typeface="Comic Sans MS" panose="030F0702030302020204" pitchFamily="66" charset="0"/>
              </a:rPr>
              <a:t>Сальвадора</a:t>
            </a:r>
            <a:r>
              <a:rPr lang="uk-UA" sz="2400" dirty="0" smtClean="0">
                <a:latin typeface="Comic Sans MS" panose="030F0702030302020204" pitchFamily="66" charset="0"/>
              </a:rPr>
              <a:t> Далі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latin typeface="Comic Sans MS" panose="030F0702030302020204" pitchFamily="66" charset="0"/>
              </a:rPr>
              <a:t>Видатні живописці </a:t>
            </a:r>
            <a:r>
              <a:rPr lang="uk-UA" dirty="0" err="1" smtClean="0">
                <a:latin typeface="Comic Sans MS" panose="030F0702030302020204" pitchFamily="66" charset="0"/>
              </a:rPr>
              <a:t>іспанії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210959"/>
            <a:ext cx="5356473" cy="5180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a.convdocs.org/pars_docs/refs/37/36549/36549_html_m424d37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217984"/>
            <a:ext cx="3034617" cy="51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://ua.convdocs.org/pars_docs/refs/37/36549/36549_html_m647e652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024336" cy="436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188640"/>
            <a:ext cx="26642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Comic Sans MS" panose="030F0702030302020204" pitchFamily="66" charset="0"/>
              </a:rPr>
              <a:t>Ель </a:t>
            </a:r>
            <a:r>
              <a:rPr lang="ru-RU" sz="2000" b="1" i="1" dirty="0" err="1">
                <a:latin typeface="Comic Sans MS" panose="030F0702030302020204" pitchFamily="66" charset="0"/>
              </a:rPr>
              <a:t>Ґреко</a:t>
            </a:r>
            <a:r>
              <a:rPr lang="ru-RU" sz="2000" dirty="0">
                <a:latin typeface="Comic Sans MS" panose="030F0702030302020204" pitchFamily="66" charset="0"/>
              </a:rPr>
              <a:t> (1541—1614) — </a:t>
            </a:r>
            <a:r>
              <a:rPr lang="ru-RU" sz="2000" dirty="0" err="1">
                <a:latin typeface="Comic Sans MS" panose="030F0702030302020204" pitchFamily="66" charset="0"/>
              </a:rPr>
              <a:t>іспанський</a:t>
            </a:r>
            <a:r>
              <a:rPr lang="ru-RU" sz="2000" dirty="0">
                <a:latin typeface="Comic Sans MS" panose="030F0702030302020204" pitchFamily="66" charset="0"/>
              </a:rPr>
              <a:t> художник </a:t>
            </a:r>
            <a:r>
              <a:rPr lang="ru-RU" sz="2000" dirty="0" err="1">
                <a:latin typeface="Comic Sans MS" panose="030F0702030302020204" pitchFamily="66" charset="0"/>
              </a:rPr>
              <a:t>грецького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походження</a:t>
            </a:r>
            <a:r>
              <a:rPr lang="ru-RU" sz="2000" dirty="0">
                <a:latin typeface="Comic Sans MS" panose="030F0702030302020204" pitchFamily="66" charset="0"/>
              </a:rPr>
              <a:t> (</a:t>
            </a:r>
            <a:r>
              <a:rPr lang="ru-RU" sz="2000" dirty="0" err="1">
                <a:latin typeface="Comic Sans MS" panose="030F0702030302020204" pitchFamily="66" charset="0"/>
              </a:rPr>
              <a:t>народився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Кіпрі</a:t>
            </a:r>
            <a:r>
              <a:rPr lang="ru-RU" sz="2000" dirty="0">
                <a:latin typeface="Comic Sans MS" panose="030F0702030302020204" pitchFamily="66" charset="0"/>
              </a:rPr>
              <a:t>). За </a:t>
            </a:r>
            <a:r>
              <a:rPr lang="ru-RU" sz="2000" dirty="0" err="1">
                <a:latin typeface="Comic Sans MS" panose="030F0702030302020204" pitchFamily="66" charset="0"/>
              </a:rPr>
              <a:t>своє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життя</a:t>
            </a:r>
            <a:r>
              <a:rPr lang="ru-RU" sz="2000" dirty="0">
                <a:latin typeface="Comic Sans MS" panose="030F0702030302020204" pitchFamily="66" charset="0"/>
              </a:rPr>
              <a:t> Ель </a:t>
            </a:r>
            <a:r>
              <a:rPr lang="ru-RU" sz="2000" dirty="0" err="1">
                <a:latin typeface="Comic Sans MS" panose="030F0702030302020204" pitchFamily="66" charset="0"/>
              </a:rPr>
              <a:t>Ґреко</a:t>
            </a:r>
            <a:r>
              <a:rPr lang="ru-RU" sz="2000" dirty="0">
                <a:latin typeface="Comic Sans MS" panose="030F0702030302020204" pitchFamily="66" charset="0"/>
              </a:rPr>
              <a:t> написав </a:t>
            </a:r>
            <a:r>
              <a:rPr lang="ru-RU" sz="2000" dirty="0" err="1">
                <a:latin typeface="Comic Sans MS" panose="030F0702030302020204" pitchFamily="66" charset="0"/>
              </a:rPr>
              <a:t>багато</a:t>
            </a:r>
            <a:r>
              <a:rPr lang="ru-RU" sz="2000" dirty="0">
                <a:latin typeface="Comic Sans MS" panose="030F0702030302020204" pitchFamily="66" charset="0"/>
              </a:rPr>
              <a:t> кар­тин, з-</a:t>
            </a:r>
            <a:r>
              <a:rPr lang="ru-RU" sz="2000" dirty="0" err="1">
                <a:latin typeface="Comic Sans MS" panose="030F0702030302020204" pitchFamily="66" charset="0"/>
              </a:rPr>
              <a:t>поміж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яких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багато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чудових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Також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його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пензлю</a:t>
            </a:r>
            <a:r>
              <a:rPr lang="ru-RU" sz="2000" dirty="0">
                <a:latin typeface="Comic Sans MS" panose="030F0702030302020204" pitchFamily="66" charset="0"/>
              </a:rPr>
              <a:t> належать полотна, </a:t>
            </a:r>
            <a:r>
              <a:rPr lang="ru-RU" sz="2000" dirty="0" err="1">
                <a:latin typeface="Comic Sans MS" panose="030F0702030302020204" pitchFamily="66" charset="0"/>
              </a:rPr>
              <a:t>які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можна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назвати</a:t>
            </a:r>
            <a:r>
              <a:rPr lang="ru-RU" sz="2000" dirty="0">
                <a:latin typeface="Comic Sans MS" panose="030F0702030302020204" pitchFamily="66" charset="0"/>
              </a:rPr>
              <a:t> шедеврами.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32106" y="4748148"/>
            <a:ext cx="580404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До </a:t>
            </a:r>
            <a:r>
              <a:rPr lang="ru-RU" sz="2000" dirty="0" err="1">
                <a:latin typeface="Comic Sans MS" panose="030F0702030302020204" pitchFamily="66" charset="0"/>
              </a:rPr>
              <a:t>шедеврів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передусім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належить</a:t>
            </a:r>
            <a:r>
              <a:rPr lang="ru-RU" sz="2000" b="1" i="1" dirty="0">
                <a:latin typeface="Comic Sans MS" panose="030F0702030302020204" pitchFamily="66" charset="0"/>
              </a:rPr>
              <a:t> «</a:t>
            </a:r>
            <a:r>
              <a:rPr lang="ru-RU" sz="2000" b="1" i="1" dirty="0" err="1">
                <a:latin typeface="Comic Sans MS" panose="030F0702030302020204" pitchFamily="66" charset="0"/>
              </a:rPr>
              <a:t>Есполіо</a:t>
            </a:r>
            <a:r>
              <a:rPr lang="ru-RU" sz="2000" b="1" i="1" dirty="0">
                <a:latin typeface="Comic Sans MS" panose="030F0702030302020204" pitchFamily="66" charset="0"/>
              </a:rPr>
              <a:t>» («</a:t>
            </a:r>
            <a:r>
              <a:rPr lang="ru-RU" sz="2000" b="1" i="1" dirty="0" err="1">
                <a:latin typeface="Comic Sans MS" panose="030F0702030302020204" pitchFamily="66" charset="0"/>
              </a:rPr>
              <a:t>Роздягання</a:t>
            </a:r>
            <a:r>
              <a:rPr lang="ru-RU" sz="2000" b="1" i="1" dirty="0">
                <a:latin typeface="Comic Sans MS" panose="030F0702030302020204" pitchFamily="66" charset="0"/>
              </a:rPr>
              <a:t> Христа перед стратою</a:t>
            </a:r>
            <a:r>
              <a:rPr lang="ru-RU" sz="2000" dirty="0">
                <a:latin typeface="Comic Sans MS" panose="030F0702030302020204" pitchFamily="66" charset="0"/>
              </a:rPr>
              <a:t>», 1577—1579).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741" y="5653849"/>
            <a:ext cx="8748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Comic Sans MS" panose="030F0702030302020204" pitchFamily="66" charset="0"/>
              </a:rPr>
              <a:t>Створений</a:t>
            </a:r>
            <a:r>
              <a:rPr lang="ru-RU" sz="2000" dirty="0">
                <a:latin typeface="Comic Sans MS" panose="030F0702030302020204" pitchFamily="66" charset="0"/>
              </a:rPr>
              <a:t> Ель </a:t>
            </a:r>
            <a:r>
              <a:rPr lang="ru-RU" sz="2000" dirty="0" err="1">
                <a:latin typeface="Comic Sans MS" panose="030F0702030302020204" pitchFamily="66" charset="0"/>
              </a:rPr>
              <a:t>Ґреко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ві­втарний</a:t>
            </a:r>
            <a:r>
              <a:rPr lang="ru-RU" sz="2000" dirty="0">
                <a:latin typeface="Comic Sans MS" panose="030F0702030302020204" pitchFamily="66" charset="0"/>
              </a:rPr>
              <a:t> образ «</a:t>
            </a:r>
            <a:r>
              <a:rPr lang="ru-RU" sz="2000" dirty="0" err="1">
                <a:latin typeface="Comic Sans MS" panose="030F0702030302020204" pitchFamily="66" charset="0"/>
              </a:rPr>
              <a:t>Есполіо</a:t>
            </a:r>
            <a:r>
              <a:rPr lang="ru-RU" sz="2000" dirty="0">
                <a:latin typeface="Comic Sans MS" panose="030F0702030302020204" pitchFamily="66" charset="0"/>
              </a:rPr>
              <a:t>» у </a:t>
            </a:r>
            <a:r>
              <a:rPr lang="ru-RU" sz="2000" dirty="0" err="1">
                <a:latin typeface="Comic Sans MS" panose="030F0702030302020204" pitchFamily="66" charset="0"/>
              </a:rPr>
              <a:t>важкій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позолоченій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рамі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розташований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стіні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навпроти</a:t>
            </a:r>
            <a:r>
              <a:rPr lang="ru-RU" sz="2000" dirty="0">
                <a:latin typeface="Comic Sans MS" panose="030F0702030302020204" pitchFamily="66" charset="0"/>
              </a:rPr>
              <a:t> входу до </a:t>
            </a:r>
            <a:r>
              <a:rPr lang="ru-RU" sz="2000" dirty="0" err="1">
                <a:latin typeface="Comic Sans MS" panose="030F0702030302020204" pitchFamily="66" charset="0"/>
              </a:rPr>
              <a:t>сакристії</a:t>
            </a:r>
            <a:r>
              <a:rPr lang="ru-RU" sz="2000" dirty="0">
                <a:latin typeface="Comic Sans MS" panose="030F0702030302020204" pitchFamily="66" charset="0"/>
              </a:rPr>
              <a:t> собору в Толедо (</a:t>
            </a:r>
            <a:r>
              <a:rPr lang="ru-RU" sz="2000" dirty="0" err="1">
                <a:latin typeface="Comic Sans MS" panose="030F0702030302020204" pitchFamily="66" charset="0"/>
              </a:rPr>
              <a:t>Іспанія</a:t>
            </a:r>
            <a:r>
              <a:rPr lang="ru-RU" sz="2000" dirty="0">
                <a:latin typeface="Comic Sans MS" panose="030F0702030302020204" pitchFamily="66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7896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http://ua.convdocs.org/pars_docs/refs/37/36549/36549_html_m548e48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4884154" cy="59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56657" y="476672"/>
            <a:ext cx="3778518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Comic Sans MS" panose="030F0702030302020204" pitchFamily="66" charset="0"/>
              </a:rPr>
              <a:t>Для </a:t>
            </a:r>
            <a:r>
              <a:rPr lang="ru-RU" sz="2000" dirty="0" err="1">
                <a:latin typeface="Comic Sans MS" panose="030F0702030302020204" pitchFamily="66" charset="0"/>
              </a:rPr>
              <a:t>творів</a:t>
            </a:r>
            <a:r>
              <a:rPr lang="ru-RU" sz="2000" dirty="0">
                <a:latin typeface="Comic Sans MS" panose="030F0702030302020204" pitchFamily="66" charset="0"/>
              </a:rPr>
              <a:t> Ель </a:t>
            </a:r>
            <a:r>
              <a:rPr lang="ru-RU" sz="2000" dirty="0" err="1">
                <a:latin typeface="Comic Sans MS" panose="030F0702030302020204" pitchFamily="66" charset="0"/>
              </a:rPr>
              <a:t>Ґреко</a:t>
            </a:r>
            <a:r>
              <a:rPr lang="ru-RU" sz="2000" dirty="0">
                <a:latin typeface="Comic Sans MS" panose="030F0702030302020204" pitchFamily="66" charset="0"/>
              </a:rPr>
              <a:t> є </a:t>
            </a:r>
            <a:r>
              <a:rPr lang="ru-RU" sz="2000" dirty="0" err="1">
                <a:latin typeface="Comic Sans MS" panose="030F0702030302020204" pitchFamily="66" charset="0"/>
              </a:rPr>
              <a:t>характерними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неймовірна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емоційність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несподівані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ракурси</a:t>
            </a:r>
            <a:r>
              <a:rPr lang="ru-RU" sz="2000" dirty="0">
                <a:latin typeface="Comic Sans MS" panose="030F0702030302020204" pitchFamily="66" charset="0"/>
              </a:rPr>
              <a:t> й </a:t>
            </a:r>
            <a:r>
              <a:rPr lang="ru-RU" sz="2000" dirty="0" err="1">
                <a:latin typeface="Comic Sans MS" panose="030F0702030302020204" pitchFamily="66" charset="0"/>
              </a:rPr>
              <a:t>неприродно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видовжені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пропорції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що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ство­рюють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ефект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стрімкої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зміни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масштабів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фігур</a:t>
            </a:r>
            <a:r>
              <a:rPr lang="ru-RU" sz="2000" dirty="0">
                <a:latin typeface="Comic Sans MS" panose="030F0702030302020204" pitchFamily="66" charset="0"/>
              </a:rPr>
              <a:t> і </a:t>
            </a:r>
            <a:r>
              <a:rPr lang="ru-RU" sz="2000" dirty="0" err="1">
                <a:latin typeface="Comic Sans MS" panose="030F0702030302020204" pitchFamily="66" charset="0"/>
              </a:rPr>
              <a:t>предметів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Майстер­но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написані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релігійні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сюжети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картини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із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численними</a:t>
            </a:r>
            <a:r>
              <a:rPr lang="ru-RU" sz="2000" dirty="0">
                <a:latin typeface="Comic Sans MS" panose="030F0702030302020204" pitchFamily="66" charset="0"/>
              </a:rPr>
              <a:t> персона­жами </a:t>
            </a:r>
            <a:r>
              <a:rPr lang="ru-RU" sz="2000" dirty="0" err="1">
                <a:latin typeface="Comic Sans MS" panose="030F0702030302020204" pitchFamily="66" charset="0"/>
              </a:rPr>
              <a:t>своєю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ірреальністю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споріднені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поезії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іспанських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містиків</a:t>
            </a:r>
            <a:r>
              <a:rPr lang="ru-RU" sz="2000" dirty="0">
                <a:latin typeface="Comic Sans MS" panose="030F0702030302020204" pitchFamily="66" charset="0"/>
              </a:rPr>
              <a:t>. Такою є, </a:t>
            </a:r>
            <a:r>
              <a:rPr lang="ru-RU" sz="2000" dirty="0" err="1">
                <a:latin typeface="Comic Sans MS" panose="030F0702030302020204" pitchFamily="66" charset="0"/>
              </a:rPr>
              <a:t>наприклад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урочисто-велична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композиція</a:t>
            </a:r>
            <a:r>
              <a:rPr lang="ru-RU" sz="2000" b="1" i="1" dirty="0">
                <a:latin typeface="Comic Sans MS" panose="030F0702030302020204" pitchFamily="66" charset="0"/>
              </a:rPr>
              <a:t> «</a:t>
            </a:r>
            <a:r>
              <a:rPr lang="ru-RU" sz="2000" b="1" i="1" dirty="0" err="1">
                <a:latin typeface="Comic Sans MS" panose="030F0702030302020204" pitchFamily="66" charset="0"/>
              </a:rPr>
              <a:t>Поховання</a:t>
            </a:r>
            <a:r>
              <a:rPr lang="ru-RU" sz="2000" b="1" i="1" dirty="0">
                <a:latin typeface="Comic Sans MS" panose="030F0702030302020204" pitchFamily="66" charset="0"/>
              </a:rPr>
              <a:t> графа </a:t>
            </a:r>
            <a:r>
              <a:rPr lang="ru-RU" sz="2000" b="1" i="1" dirty="0" err="1">
                <a:latin typeface="Comic Sans MS" panose="030F0702030302020204" pitchFamily="66" charset="0"/>
              </a:rPr>
              <a:t>Оргаса</a:t>
            </a:r>
            <a:r>
              <a:rPr lang="ru-RU" sz="2000" b="1" i="1" dirty="0">
                <a:latin typeface="Comic Sans MS" panose="030F0702030302020204" pitchFamily="66" charset="0"/>
              </a:rPr>
              <a:t>»</a:t>
            </a:r>
            <a:r>
              <a:rPr lang="ru-RU" sz="2000" dirty="0">
                <a:latin typeface="Comic Sans MS" panose="030F0702030302020204" pitchFamily="66" charset="0"/>
              </a:rPr>
              <a:t> (1586—1588).</a:t>
            </a:r>
          </a:p>
        </p:txBody>
      </p:sp>
    </p:spTree>
    <p:extLst>
      <p:ext uri="{BB962C8B-B14F-4D97-AF65-F5344CB8AC3E}">
        <p14:creationId xmlns:p14="http://schemas.microsoft.com/office/powerpoint/2010/main" val="320585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7624" y="5604628"/>
            <a:ext cx="18758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Ель </a:t>
            </a:r>
            <a:r>
              <a:rPr lang="uk-UA" sz="2000" dirty="0" err="1" smtClean="0">
                <a:latin typeface="Comic Sans MS" panose="030F0702030302020204" pitchFamily="66" charset="0"/>
              </a:rPr>
              <a:t>Греко</a:t>
            </a:r>
            <a:r>
              <a:rPr lang="uk-UA" sz="2000" dirty="0" smtClean="0">
                <a:latin typeface="Comic Sans MS" panose="030F0702030302020204" pitchFamily="66" charset="0"/>
              </a:rPr>
              <a:t/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err="1" smtClean="0">
                <a:latin typeface="Comic Sans MS" panose="030F0702030302020204" pitchFamily="66" charset="0"/>
              </a:rPr>
              <a:t>Благовіщення</a:t>
            </a:r>
            <a:r>
              <a:rPr lang="uk-UA" sz="2000" dirty="0" smtClean="0">
                <a:latin typeface="Comic Sans MS" panose="030F0702030302020204" pitchFamily="66" charset="0"/>
              </a:rPr>
              <a:t/>
            </a:r>
            <a:br>
              <a:rPr lang="uk-UA" sz="2000" dirty="0" smtClean="0">
                <a:latin typeface="Comic Sans MS" panose="030F0702030302020204" pitchFamily="66" charset="0"/>
              </a:rPr>
            </a:br>
            <a:endParaRPr lang="uk-UA" sz="2000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88283" y="5604628"/>
            <a:ext cx="270779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Ель </a:t>
            </a:r>
            <a:r>
              <a:rPr lang="uk-UA" sz="2000" dirty="0" err="1" smtClean="0">
                <a:latin typeface="Comic Sans MS" panose="030F0702030302020204" pitchFamily="66" charset="0"/>
              </a:rPr>
              <a:t>Греко</a:t>
            </a:r>
            <a:r>
              <a:rPr lang="uk-UA" sz="2000" dirty="0" smtClean="0">
                <a:latin typeface="Comic Sans MS" panose="030F0702030302020204" pitchFamily="66" charset="0"/>
              </a:rPr>
              <a:t/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Мадонна милосердя</a:t>
            </a:r>
            <a:endParaRPr lang="uk-UA" sz="20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62165"/>
            <a:ext cx="3422657" cy="5042409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http://ua.convdocs.org/pars_docs/refs/37/36549/36549_html_m5331421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362165"/>
            <a:ext cx="4204415" cy="504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81838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8237"/>
            <a:ext cx="8996596" cy="548640"/>
          </a:xfrm>
        </p:spPr>
        <p:txBody>
          <a:bodyPr/>
          <a:lstStyle/>
          <a:p>
            <a:pPr algn="ctr"/>
            <a:r>
              <a:rPr lang="uk-UA" altLang="ru-RU" sz="3200" b="1" dirty="0" smtClean="0">
                <a:solidFill>
                  <a:schemeClr val="accent3">
                    <a:lumMod val="50000"/>
                  </a:schemeClr>
                </a:solidFill>
              </a:rPr>
              <a:t>Художні </a:t>
            </a:r>
            <a:r>
              <a:rPr lang="uk-UA" altLang="ru-RU" sz="3200" b="1" dirty="0">
                <a:solidFill>
                  <a:schemeClr val="accent3">
                    <a:lumMod val="50000"/>
                  </a:schemeClr>
                </a:solidFill>
              </a:rPr>
              <a:t>засоби живопису </a:t>
            </a:r>
            <a:endParaRPr lang="ru-RU" sz="32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1064227"/>
              </p:ext>
            </p:extLst>
          </p:nvPr>
        </p:nvGraphicFramePr>
        <p:xfrm>
          <a:off x="179512" y="593304"/>
          <a:ext cx="8640960" cy="6264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32330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8148" y="212309"/>
            <a:ext cx="4572000" cy="59093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 err="1">
                <a:latin typeface="Comic Sans MS" panose="030F0702030302020204" pitchFamily="66" charset="0"/>
              </a:rPr>
              <a:t>Дієґо</a:t>
            </a:r>
            <a:r>
              <a:rPr lang="ru-RU" b="1" i="1" dirty="0">
                <a:latin typeface="Comic Sans MS" panose="030F0702030302020204" pitchFamily="66" charset="0"/>
              </a:rPr>
              <a:t> Веласкес</a:t>
            </a:r>
            <a:r>
              <a:rPr lang="ru-RU" dirty="0">
                <a:latin typeface="Comic Sans MS" panose="030F0702030302020204" pitchFamily="66" charset="0"/>
              </a:rPr>
              <a:t> (1599— 1660). </a:t>
            </a:r>
            <a:r>
              <a:rPr lang="ru-RU" dirty="0" err="1">
                <a:latin typeface="Comic Sans MS" panose="030F0702030302020204" pitchFamily="66" charset="0"/>
              </a:rPr>
              <a:t>Сучасники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називали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його</a:t>
            </a:r>
            <a:r>
              <a:rPr lang="ru-RU" dirty="0">
                <a:latin typeface="Comic Sans MS" panose="030F0702030302020204" pitchFamily="66" charset="0"/>
              </a:rPr>
              <a:t> «художником </a:t>
            </a:r>
            <a:r>
              <a:rPr lang="ru-RU" dirty="0" err="1">
                <a:latin typeface="Comic Sans MS" panose="030F0702030302020204" pitchFamily="66" charset="0"/>
              </a:rPr>
              <a:t>істини</a:t>
            </a:r>
            <a:r>
              <a:rPr lang="ru-RU" dirty="0" smtClean="0">
                <a:latin typeface="Comic Sans MS" panose="030F0702030302020204" pitchFamily="66" charset="0"/>
              </a:rPr>
              <a:t>».</a:t>
            </a:r>
            <a:r>
              <a:rPr lang="en-US" dirty="0" smtClean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Головними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його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творчості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були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портрети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Іспанська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аристократія</a:t>
            </a:r>
            <a:r>
              <a:rPr lang="ru-RU" dirty="0">
                <a:latin typeface="Comic Sans MS" panose="030F0702030302020204" pitchFamily="66" charset="0"/>
              </a:rPr>
              <a:t> не </a:t>
            </a:r>
            <a:r>
              <a:rPr lang="ru-RU" dirty="0" err="1">
                <a:latin typeface="Comic Sans MS" panose="030F0702030302020204" pitchFamily="66" charset="0"/>
              </a:rPr>
              <a:t>вимагала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щоб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її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малювали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красивішою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ніж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насправді</a:t>
            </a:r>
            <a:r>
              <a:rPr lang="ru-RU" dirty="0">
                <a:latin typeface="Comic Sans MS" panose="030F0702030302020204" pitchFamily="66" charset="0"/>
              </a:rPr>
              <a:t>,— вона </a:t>
            </a:r>
            <a:r>
              <a:rPr lang="ru-RU" dirty="0" err="1">
                <a:latin typeface="Comic Sans MS" panose="030F0702030302020204" pitchFamily="66" charset="0"/>
              </a:rPr>
              <a:t>пишалася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своїм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походженням</a:t>
            </a:r>
            <a:r>
              <a:rPr lang="ru-RU" dirty="0">
                <a:latin typeface="Comic Sans MS" panose="030F0702030302020204" pitchFamily="66" charset="0"/>
              </a:rPr>
              <a:t>, тому </a:t>
            </a:r>
            <a:r>
              <a:rPr lang="ru-RU" dirty="0" err="1">
                <a:latin typeface="Comic Sans MS" panose="030F0702030302020204" pitchFamily="66" charset="0"/>
              </a:rPr>
              <a:t>іспанці</a:t>
            </a:r>
            <a:r>
              <a:rPr lang="ru-RU" dirty="0">
                <a:latin typeface="Comic Sans MS" panose="030F0702030302020204" pitchFamily="66" charset="0"/>
              </a:rPr>
              <a:t> на портретах </a:t>
            </a:r>
            <a:r>
              <a:rPr lang="ru-RU" dirty="0" err="1">
                <a:latin typeface="Comic Sans MS" panose="030F0702030302020204" pitchFamily="66" charset="0"/>
              </a:rPr>
              <a:t>живописця</a:t>
            </a:r>
            <a:r>
              <a:rPr lang="ru-RU" dirty="0">
                <a:latin typeface="Comic Sans MS" panose="030F0702030302020204" pitchFamily="66" charset="0"/>
              </a:rPr>
              <a:t> — </a:t>
            </a:r>
            <a:r>
              <a:rPr lang="ru-RU" dirty="0" err="1">
                <a:latin typeface="Comic Sans MS" panose="030F0702030302020204" pitchFamily="66" charset="0"/>
              </a:rPr>
              <a:t>холодні</a:t>
            </a:r>
            <a:r>
              <a:rPr lang="ru-RU" dirty="0">
                <a:latin typeface="Comic Sans MS" panose="030F0702030302020204" pitchFamily="66" charset="0"/>
              </a:rPr>
              <a:t> та </a:t>
            </a:r>
            <a:r>
              <a:rPr lang="ru-RU" dirty="0" err="1">
                <a:latin typeface="Comic Sans MS" panose="030F0702030302020204" pitchFamily="66" charset="0"/>
              </a:rPr>
              <a:t>врівноваже­ні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Портрети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створені</a:t>
            </a:r>
            <a:r>
              <a:rPr lang="ru-RU" dirty="0">
                <a:latin typeface="Comic Sans MS" panose="030F0702030302020204" pitchFamily="66" charset="0"/>
              </a:rPr>
              <a:t> у 1630-ті—1640-ві роки, </a:t>
            </a:r>
            <a:r>
              <a:rPr lang="ru-RU" dirty="0" err="1">
                <a:latin typeface="Comic Sans MS" panose="030F0702030302020204" pitchFamily="66" charset="0"/>
              </a:rPr>
              <a:t>здобули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йому</a:t>
            </a:r>
            <a:r>
              <a:rPr lang="ru-RU" dirty="0">
                <a:latin typeface="Comic Sans MS" panose="030F0702030302020204" pitchFamily="66" charset="0"/>
              </a:rPr>
              <a:t> сла­ву </a:t>
            </a:r>
            <a:r>
              <a:rPr lang="ru-RU" dirty="0" err="1">
                <a:latin typeface="Comic Sans MS" panose="030F0702030302020204" pitchFamily="66" charset="0"/>
              </a:rPr>
              <a:t>майстра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Хоча</a:t>
            </a:r>
            <a:r>
              <a:rPr lang="ru-RU" dirty="0">
                <a:latin typeface="Comic Sans MS" panose="030F0702030302020204" pitchFamily="66" charset="0"/>
              </a:rPr>
              <a:t> у портретах Веласкеса </a:t>
            </a:r>
            <a:r>
              <a:rPr lang="ru-RU" dirty="0" err="1">
                <a:latin typeface="Comic Sans MS" panose="030F0702030302020204" pitchFamily="66" charset="0"/>
              </a:rPr>
              <a:t>зазвичай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відсутні</a:t>
            </a:r>
            <a:r>
              <a:rPr lang="ru-RU" dirty="0">
                <a:latin typeface="Comic Sans MS" panose="030F0702030302020204" pitchFamily="66" charset="0"/>
              </a:rPr>
              <a:t> жести й </a:t>
            </a:r>
            <a:r>
              <a:rPr lang="ru-RU" dirty="0" err="1">
                <a:latin typeface="Comic Sans MS" panose="030F0702030302020204" pitchFamily="66" charset="0"/>
              </a:rPr>
              <a:t>рух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проте</a:t>
            </a:r>
            <a:r>
              <a:rPr lang="ru-RU" dirty="0">
                <a:latin typeface="Comic Sans MS" panose="030F0702030302020204" pitchFamily="66" charset="0"/>
              </a:rPr>
              <a:t> вони </a:t>
            </a:r>
            <a:r>
              <a:rPr lang="ru-RU" dirty="0" err="1">
                <a:latin typeface="Comic Sans MS" panose="030F0702030302020204" pitchFamily="66" charset="0"/>
              </a:rPr>
              <a:t>надзвичайно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реалістичні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Тіло</a:t>
            </a:r>
            <a:r>
              <a:rPr lang="ru-RU" dirty="0">
                <a:latin typeface="Comic Sans MS" panose="030F0702030302020204" pitchFamily="66" charset="0"/>
              </a:rPr>
              <a:t> максимально </a:t>
            </a:r>
            <a:r>
              <a:rPr lang="ru-RU" dirty="0" err="1">
                <a:latin typeface="Comic Sans MS" panose="030F0702030302020204" pitchFamily="66" charset="0"/>
              </a:rPr>
              <a:t>відті­няє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фігуру</a:t>
            </a:r>
            <a:r>
              <a:rPr lang="ru-RU" dirty="0">
                <a:latin typeface="Comic Sans MS" panose="030F0702030302020204" pitchFamily="66" charset="0"/>
              </a:rPr>
              <a:t>, строга </a:t>
            </a:r>
            <a:r>
              <a:rPr lang="ru-RU" dirty="0" err="1">
                <a:latin typeface="Comic Sans MS" panose="030F0702030302020204" pitchFamily="66" charset="0"/>
              </a:rPr>
              <a:t>колірна</a:t>
            </a:r>
            <a:r>
              <a:rPr lang="ru-RU" dirty="0">
                <a:latin typeface="Comic Sans MS" panose="030F0702030302020204" pitchFamily="66" charset="0"/>
              </a:rPr>
              <a:t> гама </a:t>
            </a:r>
            <a:r>
              <a:rPr lang="ru-RU" dirty="0" err="1">
                <a:latin typeface="Comic Sans MS" panose="030F0702030302020204" pitchFamily="66" charset="0"/>
              </a:rPr>
              <a:t>пожвавлюється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ретельно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дібрани­ми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сполученнями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кольорів</a:t>
            </a:r>
            <a:r>
              <a:rPr lang="ru-RU" dirty="0">
                <a:latin typeface="Comic Sans MS" panose="030F0702030302020204" pitchFamily="66" charset="0"/>
              </a:rPr>
              <a:t>. Веласкесу </a:t>
            </a:r>
            <a:r>
              <a:rPr lang="ru-RU" dirty="0" err="1">
                <a:latin typeface="Comic Sans MS" panose="030F0702030302020204" pitchFamily="66" charset="0"/>
              </a:rPr>
              <a:t>вдавалося</a:t>
            </a:r>
            <a:r>
              <a:rPr lang="ru-RU" dirty="0">
                <a:latin typeface="Comic Sans MS" panose="030F0702030302020204" pitchFamily="66" charset="0"/>
              </a:rPr>
              <a:t> у </a:t>
            </a:r>
            <a:r>
              <a:rPr lang="ru-RU" dirty="0" err="1">
                <a:latin typeface="Comic Sans MS" panose="030F0702030302020204" pitchFamily="66" charset="0"/>
              </a:rPr>
              <a:t>портреті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пере­дати</a:t>
            </a:r>
            <a:r>
              <a:rPr lang="ru-RU" dirty="0">
                <a:latin typeface="Comic Sans MS" panose="030F0702030302020204" pitchFamily="66" charset="0"/>
              </a:rPr>
              <a:t> характер </a:t>
            </a:r>
            <a:r>
              <a:rPr lang="ru-RU" dirty="0" err="1">
                <a:latin typeface="Comic Sans MS" panose="030F0702030302020204" pitchFamily="66" charset="0"/>
              </a:rPr>
              <a:t>людини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показати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суперечливість</a:t>
            </a:r>
            <a:r>
              <a:rPr lang="ru-RU" dirty="0">
                <a:latin typeface="Comic Sans MS" panose="030F0702030302020204" pitchFamily="66" charset="0"/>
              </a:rPr>
              <a:t> рис </a:t>
            </a:r>
            <a:r>
              <a:rPr lang="ru-RU" dirty="0" err="1">
                <a:latin typeface="Comic Sans MS" panose="030F0702030302020204" pitchFamily="66" charset="0"/>
              </a:rPr>
              <a:t>її</a:t>
            </a:r>
            <a:r>
              <a:rPr lang="ru-RU" dirty="0">
                <a:latin typeface="Comic Sans MS" panose="030F0702030302020204" pitchFamily="66" charset="0"/>
              </a:rPr>
              <a:t> характеру.</a:t>
            </a:r>
          </a:p>
        </p:txBody>
      </p:sp>
      <p:pic>
        <p:nvPicPr>
          <p:cNvPr id="5122" name="Picture 2" descr="http://ua.convdocs.org/pars_docs/refs/37/36549/36549_html_m5001310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8640"/>
            <a:ext cx="3650849" cy="595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5632675" y="6309320"/>
            <a:ext cx="2436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err="1">
                <a:latin typeface="Comic Sans MS" panose="030F0702030302020204" pitchFamily="66" charset="0"/>
              </a:rPr>
              <a:t>Поклоніння</a:t>
            </a:r>
            <a:r>
              <a:rPr lang="ru-RU" b="1" i="1" dirty="0">
                <a:latin typeface="Comic Sans MS" panose="030F0702030302020204" pitchFamily="66" charset="0"/>
              </a:rPr>
              <a:t> </a:t>
            </a:r>
            <a:r>
              <a:rPr lang="ru-RU" b="1" i="1" dirty="0" err="1">
                <a:latin typeface="Comic Sans MS" panose="030F0702030302020204" pitchFamily="66" charset="0"/>
              </a:rPr>
              <a:t>волхвів</a:t>
            </a:r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71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ua.convdocs.org/pars_docs/refs/37/36549/36549_html_68f9914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106" y="184498"/>
            <a:ext cx="8064896" cy="6176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67744" y="6390620"/>
            <a:ext cx="64807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err="1">
                <a:latin typeface="Comic Sans MS" panose="030F0702030302020204" pitchFamily="66" charset="0"/>
              </a:rPr>
              <a:t>Дієґо</a:t>
            </a:r>
            <a:r>
              <a:rPr lang="ru-RU" sz="2000" b="1" i="1" dirty="0">
                <a:latin typeface="Comic Sans MS" panose="030F0702030302020204" pitchFamily="66" charset="0"/>
              </a:rPr>
              <a:t> </a:t>
            </a:r>
            <a:r>
              <a:rPr lang="ru-RU" sz="2000" b="1" i="1" dirty="0" smtClean="0">
                <a:latin typeface="Comic Sans MS" panose="030F0702030302020204" pitchFamily="66" charset="0"/>
              </a:rPr>
              <a:t>Веласкес. </a:t>
            </a:r>
            <a:r>
              <a:rPr lang="ru-RU" sz="2000" b="1" i="1" dirty="0" err="1" smtClean="0">
                <a:latin typeface="Comic Sans MS" panose="030F0702030302020204" pitchFamily="66" charset="0"/>
              </a:rPr>
              <a:t>Прялі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0531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738664"/>
            <a:ext cx="312906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 </a:t>
            </a:r>
            <a:r>
              <a:rPr kumimoji="0" lang="ru-RU" altLang="ru-RU" sz="8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87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r>
              <a:rPr kumimoji="0" lang="ru-RU" alt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170" name="Picture 2" descr="http://ua.convdocs.org/pars_docs/refs/37/36549/36549_html_m280d06c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65" y="407448"/>
            <a:ext cx="3726571" cy="5037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995936" y="407448"/>
            <a:ext cx="5148064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latin typeface="Comic Sans MS" panose="030F0702030302020204" pitchFamily="66" charset="0"/>
              </a:rPr>
              <a:t>Франсіско</a:t>
            </a:r>
            <a:r>
              <a:rPr lang="ru-RU" sz="2000" b="1" dirty="0">
                <a:latin typeface="Comic Sans MS" panose="030F0702030302020204" pitchFamily="66" charset="0"/>
              </a:rPr>
              <a:t> Гойя </a:t>
            </a:r>
            <a:r>
              <a:rPr lang="ru-RU" sz="2000" dirty="0">
                <a:latin typeface="Comic Sans MS" panose="030F0702030302020204" pitchFamily="66" charset="0"/>
              </a:rPr>
              <a:t>— </a:t>
            </a:r>
            <a:r>
              <a:rPr lang="ru-RU" sz="2000" dirty="0" err="1">
                <a:latin typeface="Comic Sans MS" panose="030F0702030302020204" pitchFamily="66" charset="0"/>
              </a:rPr>
              <a:t>найвизначніший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неперевершений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живописець</a:t>
            </a:r>
            <a:r>
              <a:rPr lang="ru-RU" sz="2000" dirty="0">
                <a:latin typeface="Comic Sans MS" panose="030F0702030302020204" pitchFamily="66" charset="0"/>
              </a:rPr>
              <a:t> і </a:t>
            </a:r>
            <a:r>
              <a:rPr lang="ru-RU" sz="2000" dirty="0" err="1">
                <a:latin typeface="Comic Sans MS" panose="030F0702030302020204" pitchFamily="66" charset="0"/>
              </a:rPr>
              <a:t>графік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en-US" sz="2000" dirty="0">
                <a:latin typeface="Comic Sans MS" panose="030F0702030302020204" pitchFamily="66" charset="0"/>
              </a:rPr>
              <a:t>XIX </a:t>
            </a:r>
            <a:r>
              <a:rPr lang="ru-RU" sz="2000" dirty="0">
                <a:latin typeface="Comic Sans MS" panose="030F0702030302020204" pitchFamily="66" charset="0"/>
              </a:rPr>
              <a:t>ст.»</a:t>
            </a:r>
            <a:br>
              <a:rPr lang="ru-RU" sz="2000" dirty="0">
                <a:latin typeface="Comic Sans MS" panose="030F0702030302020204" pitchFamily="66" charset="0"/>
              </a:rPr>
            </a:br>
            <a:r>
              <a:rPr lang="ru-RU" sz="2000" dirty="0" err="1">
                <a:latin typeface="Comic Sans MS" panose="030F0702030302020204" pitchFamily="66" charset="0"/>
              </a:rPr>
              <a:t>Наймасштабнішою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фігурою</a:t>
            </a:r>
            <a:r>
              <a:rPr lang="ru-RU" sz="2000" dirty="0">
                <a:latin typeface="Comic Sans MS" panose="030F0702030302020204" pitchFamily="66" charset="0"/>
              </a:rPr>
              <a:t> у </a:t>
            </a:r>
            <a:r>
              <a:rPr lang="ru-RU" sz="2000" dirty="0" err="1">
                <a:latin typeface="Comic Sans MS" panose="030F0702030302020204" pitchFamily="66" charset="0"/>
              </a:rPr>
              <a:t>живописі</a:t>
            </a:r>
            <a:r>
              <a:rPr lang="ru-RU" sz="2000" dirty="0">
                <a:latin typeface="Comic Sans MS" panose="030F0702030302020204" pitchFamily="66" charset="0"/>
              </a:rPr>
              <a:t> на </a:t>
            </a:r>
            <a:r>
              <a:rPr lang="ru-RU" sz="2000" dirty="0" err="1">
                <a:latin typeface="Comic Sans MS" panose="030F0702030302020204" pitchFamily="66" charset="0"/>
              </a:rPr>
              <a:t>межі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en-US" sz="2000" dirty="0">
                <a:latin typeface="Comic Sans MS" panose="030F0702030302020204" pitchFamily="66" charset="0"/>
              </a:rPr>
              <a:t>XVIII—XIX </a:t>
            </a:r>
            <a:r>
              <a:rPr lang="ru-RU" sz="2000" dirty="0">
                <a:latin typeface="Comic Sans MS" panose="030F0702030302020204" pitchFamily="66" charset="0"/>
              </a:rPr>
              <a:t>ст. </a:t>
            </a:r>
            <a:r>
              <a:rPr lang="ru-RU" sz="2000" dirty="0" err="1">
                <a:latin typeface="Comic Sans MS" panose="030F0702030302020204" pitchFamily="66" charset="0"/>
              </a:rPr>
              <a:t>був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іспанський</a:t>
            </a:r>
            <a:r>
              <a:rPr lang="ru-RU" sz="2000" dirty="0">
                <a:latin typeface="Comic Sans MS" panose="030F0702030302020204" pitchFamily="66" charset="0"/>
              </a:rPr>
              <a:t> художник і гравер Ф. Гойя, </a:t>
            </a:r>
            <a:r>
              <a:rPr lang="ru-RU" sz="2000" dirty="0" err="1">
                <a:latin typeface="Comic Sans MS" panose="030F0702030302020204" pitchFamily="66" charset="0"/>
              </a:rPr>
              <a:t>який</a:t>
            </a:r>
            <a:r>
              <a:rPr lang="ru-RU" sz="2000" dirty="0">
                <a:latin typeface="Comic Sans MS" panose="030F0702030302020204" pitchFamily="66" charset="0"/>
              </a:rPr>
              <a:t> повернув </a:t>
            </a:r>
            <a:r>
              <a:rPr lang="ru-RU" sz="2000" dirty="0" err="1">
                <a:latin typeface="Comic Sans MS" panose="030F0702030302020204" pitchFamily="66" charset="0"/>
              </a:rPr>
              <a:t>велич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живопису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своєї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країни</a:t>
            </a:r>
            <a:r>
              <a:rPr lang="ru-RU" sz="2000" dirty="0" smtClean="0">
                <a:latin typeface="Comic Sans MS" panose="030F0702030302020204" pitchFamily="66" charset="0"/>
              </a:rPr>
              <a:t>.</a:t>
            </a:r>
            <a:br>
              <a:rPr lang="ru-RU" sz="2000" dirty="0" smtClean="0">
                <a:latin typeface="Comic Sans MS" panose="030F0702030302020204" pitchFamily="66" charset="0"/>
              </a:rPr>
            </a:br>
            <a:r>
              <a:rPr lang="ru-RU" sz="2000" dirty="0" err="1">
                <a:latin typeface="Comic Sans MS" panose="030F0702030302020204" pitchFamily="66" charset="0"/>
              </a:rPr>
              <a:t>Його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картони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вирізнялися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надзвичайним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розмаїттям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багат­ством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фантазії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оригінальністю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задумів</a:t>
            </a:r>
            <a:r>
              <a:rPr lang="ru-RU" sz="2000" dirty="0">
                <a:latin typeface="Comic Sans MS" panose="030F0702030302020204" pitchFamily="66" charset="0"/>
              </a:rPr>
              <a:t> і </a:t>
            </a:r>
            <a:r>
              <a:rPr lang="ru-RU" sz="2000" dirty="0" err="1">
                <a:latin typeface="Comic Sans MS" panose="030F0702030302020204" pitchFamily="66" charset="0"/>
              </a:rPr>
              <a:t>майстерністю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виконання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Цей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декоративний</a:t>
            </a:r>
            <a:r>
              <a:rPr lang="ru-RU" sz="2000" dirty="0">
                <a:latin typeface="Comic Sans MS" panose="030F0702030302020204" pitchFamily="66" charset="0"/>
              </a:rPr>
              <a:t> у </a:t>
            </a:r>
            <a:r>
              <a:rPr lang="ru-RU" sz="2000" dirty="0" err="1">
                <a:latin typeface="Comic Sans MS" panose="030F0702030302020204" pitchFamily="66" charset="0"/>
              </a:rPr>
              <a:t>своїй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основі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живопис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що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зображував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вуличні</a:t>
            </a:r>
            <a:r>
              <a:rPr lang="ru-RU" sz="2000" dirty="0">
                <a:latin typeface="Comic Sans MS" panose="030F0702030302020204" pitchFamily="66" charset="0"/>
              </a:rPr>
              <a:t> сценки, </a:t>
            </a:r>
            <a:r>
              <a:rPr lang="ru-RU" sz="2000" dirty="0" err="1">
                <a:latin typeface="Comic Sans MS" panose="030F0702030302020204" pitchFamily="66" charset="0"/>
              </a:rPr>
              <a:t>святкування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прогулянки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ігри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міської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молоді</a:t>
            </a:r>
            <a:r>
              <a:rPr lang="ru-RU" sz="2000" dirty="0">
                <a:latin typeface="Comic Sans MS" panose="030F0702030302020204" pitchFamily="66" charset="0"/>
              </a:rPr>
              <a:t>, художник </a:t>
            </a:r>
            <a:r>
              <a:rPr lang="ru-RU" sz="2000" dirty="0" err="1">
                <a:latin typeface="Comic Sans MS" panose="030F0702030302020204" pitchFamily="66" charset="0"/>
              </a:rPr>
              <a:t>збагатив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новими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композиціями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укрупненням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фігур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барвистістю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колористичних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знахідок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безпосереднім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відчуттям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національного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життя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сприйнятої</a:t>
            </a:r>
            <a:r>
              <a:rPr lang="ru-RU" sz="2000" dirty="0">
                <a:latin typeface="Comic Sans MS" panose="030F0702030302020204" pitchFamily="66" charset="0"/>
              </a:rPr>
              <a:t> ним </a:t>
            </a:r>
            <a:r>
              <a:rPr lang="ru-RU" sz="2000" dirty="0" err="1">
                <a:latin typeface="Comic Sans MS" panose="030F0702030302020204" pitchFamily="66" charset="0"/>
              </a:rPr>
              <a:t>нібито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зсередини</a:t>
            </a:r>
            <a:r>
              <a:rPr lang="ru-RU" sz="2000" dirty="0"/>
              <a:t>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3449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ua.convdocs.org/pars_docs/refs/37/36549/36549_html_400a23f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06" y="404663"/>
            <a:ext cx="8330978" cy="5204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39752" y="5949280"/>
            <a:ext cx="4613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Франсіско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latin typeface="Comic Sans MS" panose="030F0702030302020204" pitchFamily="66" charset="0"/>
              </a:rPr>
              <a:t>Гойя.</a:t>
            </a:r>
            <a:r>
              <a:rPr lang="ru-RU" sz="2400" i="1" dirty="0">
                <a:latin typeface="Comic Sans MS" panose="030F0702030302020204" pitchFamily="66" charset="0"/>
              </a:rPr>
              <a:t> </a:t>
            </a:r>
            <a:r>
              <a:rPr lang="ru-RU" sz="2400" i="1" dirty="0" smtClean="0">
                <a:latin typeface="Comic Sans MS" panose="030F0702030302020204" pitchFamily="66" charset="0"/>
              </a:rPr>
              <a:t>Суд </a:t>
            </a:r>
            <a:r>
              <a:rPr lang="ru-RU" sz="2400" i="1" dirty="0" err="1" smtClean="0">
                <a:latin typeface="Comic Sans MS" panose="030F0702030302020204" pitchFamily="66" charset="0"/>
              </a:rPr>
              <a:t>інквізиції</a:t>
            </a:r>
            <a:endParaRPr lang="ru-RU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5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5" y="1364663"/>
            <a:ext cx="4599893" cy="3454614"/>
          </a:xfrm>
        </p:spPr>
      </p:pic>
      <p:sp>
        <p:nvSpPr>
          <p:cNvPr id="4" name="Прямоугольник 3"/>
          <p:cNvSpPr/>
          <p:nvPr/>
        </p:nvSpPr>
        <p:spPr>
          <a:xfrm>
            <a:off x="683568" y="5082508"/>
            <a:ext cx="211788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err="1">
                <a:latin typeface="Comic Sans MS" panose="030F0702030302020204" pitchFamily="66" charset="0"/>
              </a:rPr>
              <a:t>Франциско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latin typeface="Comic Sans MS" panose="030F0702030302020204" pitchFamily="66" charset="0"/>
              </a:rPr>
              <a:t>Гойї</a:t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Гра в піжмурки</a:t>
            </a:r>
            <a:endParaRPr lang="uk-UA" sz="2000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4048" y="5101832"/>
            <a:ext cx="384111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err="1">
                <a:latin typeface="Comic Sans MS" panose="030F0702030302020204" pitchFamily="66" charset="0"/>
              </a:rPr>
              <a:t>Франциско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latin typeface="Comic Sans MS" panose="030F0702030302020204" pitchFamily="66" charset="0"/>
              </a:rPr>
              <a:t>Гойї</a:t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Портрет королівської родини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254" y="1343687"/>
            <a:ext cx="4256691" cy="347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96961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763688" y="6021288"/>
            <a:ext cx="5190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>
                <a:latin typeface="Comic Sans MS" panose="030F0702030302020204" pitchFamily="66" charset="0"/>
              </a:rPr>
              <a:t>Франсіско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latin typeface="Comic Sans MS" panose="030F0702030302020204" pitchFamily="66" charset="0"/>
              </a:rPr>
              <a:t>Гойя.</a:t>
            </a:r>
            <a:r>
              <a:rPr lang="ru-RU" sz="2400" i="1" dirty="0">
                <a:latin typeface="Comic Sans MS" panose="030F0702030302020204" pitchFamily="66" charset="0"/>
              </a:rPr>
              <a:t> </a:t>
            </a:r>
            <a:r>
              <a:rPr lang="ru-RU" sz="2400" i="1" dirty="0" err="1">
                <a:latin typeface="Comic Sans MS" panose="030F0702030302020204" pitchFamily="66" charset="0"/>
              </a:rPr>
              <a:t>Дім</a:t>
            </a:r>
            <a:r>
              <a:rPr lang="ru-RU" sz="2400" i="1" dirty="0">
                <a:latin typeface="Comic Sans MS" panose="030F0702030302020204" pitchFamily="66" charset="0"/>
              </a:rPr>
              <a:t> </a:t>
            </a:r>
            <a:r>
              <a:rPr lang="ru-RU" sz="2400" i="1" dirty="0" err="1">
                <a:latin typeface="Comic Sans MS" panose="030F0702030302020204" pitchFamily="66" charset="0"/>
              </a:rPr>
              <a:t>божевільних</a:t>
            </a:r>
            <a:r>
              <a:rPr lang="ru-RU" sz="2400" dirty="0" smtClean="0">
                <a:latin typeface="Comic Sans MS" panose="030F0702030302020204" pitchFamily="66" charset="0"/>
              </a:rPr>
              <a:t> 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http://ua.convdocs.org/pars_docs/refs/37/36549/36549_html_m544c6f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6047"/>
            <a:ext cx="8770455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94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05048"/>
            <a:ext cx="4198680" cy="4826069"/>
          </a:xfrm>
        </p:spPr>
      </p:pic>
      <p:sp>
        <p:nvSpPr>
          <p:cNvPr id="4" name="Прямоугольник 3"/>
          <p:cNvSpPr/>
          <p:nvPr/>
        </p:nvSpPr>
        <p:spPr>
          <a:xfrm>
            <a:off x="755576" y="5306462"/>
            <a:ext cx="2664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Дієго </a:t>
            </a:r>
            <a:r>
              <a:rPr lang="uk-UA" sz="2000" dirty="0" err="1" smtClean="0">
                <a:latin typeface="Comic Sans MS" panose="030F0702030302020204" pitchFamily="66" charset="0"/>
              </a:rPr>
              <a:t>Веласкеса</a:t>
            </a:r>
            <a:r>
              <a:rPr lang="uk-UA" sz="2000" dirty="0" smtClean="0">
                <a:latin typeface="Comic Sans MS" panose="030F0702030302020204" pitchFamily="66" charset="0"/>
              </a:rPr>
              <a:t/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Сніданок</a:t>
            </a:r>
            <a:endParaRPr lang="uk-UA" sz="20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04048" y="5306462"/>
            <a:ext cx="21980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Дієго </a:t>
            </a:r>
            <a:r>
              <a:rPr lang="uk-UA" sz="2000" dirty="0" err="1" smtClean="0">
                <a:latin typeface="Comic Sans MS" panose="030F0702030302020204" pitchFamily="66" charset="0"/>
              </a:rPr>
              <a:t>Веласкеса</a:t>
            </a:r>
            <a:r>
              <a:rPr lang="uk-UA" sz="2000" dirty="0" smtClean="0">
                <a:latin typeface="Comic Sans MS" panose="030F0702030302020204" pitchFamily="66" charset="0"/>
              </a:rPr>
              <a:t/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err="1" smtClean="0">
                <a:latin typeface="Comic Sans MS" panose="030F0702030302020204" pitchFamily="66" charset="0"/>
              </a:rPr>
              <a:t>Меніни</a:t>
            </a:r>
            <a:endParaRPr lang="uk-UA" sz="20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305048"/>
            <a:ext cx="4536504" cy="4826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7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55976" y="279973"/>
            <a:ext cx="410445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r>
              <a:rPr lang="ru-RU" b="1" dirty="0" smtClean="0">
                <a:latin typeface="Comic Sans MS" panose="030F0702030302020204" pitchFamily="66" charset="0"/>
              </a:rPr>
              <a:t>Сальвадор </a:t>
            </a:r>
            <a:r>
              <a:rPr lang="ru-RU" b="1" dirty="0" err="1">
                <a:latin typeface="Comic Sans MS" panose="030F0702030302020204" pitchFamily="66" charset="0"/>
              </a:rPr>
              <a:t>Далі</a:t>
            </a:r>
            <a:r>
              <a:rPr lang="ru-RU" b="1" dirty="0">
                <a:latin typeface="Comic Sans MS" panose="030F0702030302020204" pitchFamily="66" charset="0"/>
              </a:rPr>
              <a:t> </a:t>
            </a:r>
            <a:r>
              <a:rPr lang="ru-RU" dirty="0">
                <a:latin typeface="Comic Sans MS" panose="030F0702030302020204" pitchFamily="66" charset="0"/>
              </a:rPr>
              <a:t>— </a:t>
            </a:r>
            <a:r>
              <a:rPr lang="ru-RU" dirty="0" err="1">
                <a:latin typeface="Comic Sans MS" panose="030F0702030302020204" pitchFamily="66" charset="0"/>
              </a:rPr>
              <a:t>людина</a:t>
            </a:r>
            <a:r>
              <a:rPr lang="ru-RU" dirty="0">
                <a:latin typeface="Comic Sans MS" panose="030F0702030302020204" pitchFamily="66" charset="0"/>
              </a:rPr>
              <a:t>, чий </a:t>
            </a:r>
            <a:r>
              <a:rPr lang="ru-RU" dirty="0" err="1">
                <a:latin typeface="Comic Sans MS" panose="030F0702030302020204" pitchFamily="66" charset="0"/>
              </a:rPr>
              <a:t>багатогранний</a:t>
            </a:r>
            <a:r>
              <a:rPr lang="ru-RU" dirty="0">
                <a:latin typeface="Comic Sans MS" panose="030F0702030302020204" pitchFamily="66" charset="0"/>
              </a:rPr>
              <a:t> талант </a:t>
            </a:r>
            <a:r>
              <a:rPr lang="ru-RU" dirty="0" err="1">
                <a:latin typeface="Comic Sans MS" panose="030F0702030302020204" pitchFamily="66" charset="0"/>
              </a:rPr>
              <a:t>уплинув</a:t>
            </a:r>
            <a:r>
              <a:rPr lang="ru-RU" dirty="0">
                <a:latin typeface="Comic Sans MS" panose="030F0702030302020204" pitchFamily="66" charset="0"/>
              </a:rPr>
              <a:t> на </a:t>
            </a:r>
            <a:r>
              <a:rPr lang="ru-RU" dirty="0" err="1">
                <a:latin typeface="Comic Sans MS" panose="030F0702030302020204" pitchFamily="66" charset="0"/>
              </a:rPr>
              <a:t>розвиток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світової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культури</a:t>
            </a:r>
            <a:r>
              <a:rPr lang="ru-RU" dirty="0">
                <a:latin typeface="Comic Sans MS" panose="030F0702030302020204" pitchFamily="66" charset="0"/>
              </a:rPr>
              <a:t> і </a:t>
            </a:r>
            <a:r>
              <a:rPr lang="ru-RU" dirty="0" err="1">
                <a:latin typeface="Comic Sans MS" panose="030F0702030302020204" pitchFamily="66" charset="0"/>
              </a:rPr>
              <a:t>мистецтва</a:t>
            </a:r>
            <a:r>
              <a:rPr lang="ru-RU" dirty="0">
                <a:latin typeface="Comic Sans MS" panose="030F0702030302020204" pitchFamily="66" charset="0"/>
              </a:rPr>
              <a:t>.</a:t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 smtClean="0">
                <a:latin typeface="Comic Sans MS" panose="030F0702030302020204" pitchFamily="66" charset="0"/>
              </a:rPr>
              <a:t>Його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пристрасть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проявлялася</a:t>
            </a:r>
            <a:r>
              <a:rPr lang="ru-RU" dirty="0">
                <a:latin typeface="Comic Sans MS" panose="030F0702030302020204" pitchFamily="66" charset="0"/>
              </a:rPr>
              <a:t> в </a:t>
            </a:r>
            <a:r>
              <a:rPr lang="ru-RU" dirty="0" err="1">
                <a:latin typeface="Comic Sans MS" panose="030F0702030302020204" pitchFamily="66" charset="0"/>
              </a:rPr>
              <a:t>усьому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Уся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історія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його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жит­тя</a:t>
            </a:r>
            <a:r>
              <a:rPr lang="ru-RU" dirty="0">
                <a:latin typeface="Comic Sans MS" panose="030F0702030302020204" pitchFamily="66" charset="0"/>
              </a:rPr>
              <a:t> — приклад </a:t>
            </a:r>
            <a:r>
              <a:rPr lang="ru-RU" dirty="0" err="1">
                <a:latin typeface="Comic Sans MS" panose="030F0702030302020204" pitchFamily="66" charset="0"/>
              </a:rPr>
              <a:t>любові</a:t>
            </a:r>
            <a:r>
              <a:rPr lang="ru-RU" dirty="0">
                <a:latin typeface="Comic Sans MS" panose="030F0702030302020204" pitchFamily="66" charset="0"/>
              </a:rPr>
              <a:t> й </a:t>
            </a:r>
            <a:r>
              <a:rPr lang="ru-RU" dirty="0" err="1">
                <a:latin typeface="Comic Sans MS" panose="030F0702030302020204" pitchFamily="66" charset="0"/>
              </a:rPr>
              <a:t>вічної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пристрасті</a:t>
            </a:r>
            <a:r>
              <a:rPr lang="ru-RU" dirty="0">
                <a:latin typeface="Comic Sans MS" panose="030F0702030302020204" pitchFamily="66" charset="0"/>
              </a:rPr>
              <a:t>. </a:t>
            </a:r>
            <a:r>
              <a:rPr lang="ru-RU" dirty="0" err="1">
                <a:latin typeface="Comic Sans MS" panose="030F0702030302020204" pitchFamily="66" charset="0"/>
              </a:rPr>
              <a:t>Ім'я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його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коханої</a:t>
            </a:r>
            <a:r>
              <a:rPr lang="ru-RU" dirty="0">
                <a:latin typeface="Comic Sans MS" panose="030F0702030302020204" pitchFamily="66" charset="0"/>
              </a:rPr>
              <a:t> Гали стало символом </a:t>
            </a:r>
            <a:r>
              <a:rPr lang="ru-RU" dirty="0" err="1">
                <a:latin typeface="Comic Sans MS" panose="030F0702030302020204" pitchFamily="66" charset="0"/>
              </a:rPr>
              <a:t>кохання</a:t>
            </a:r>
            <a:r>
              <a:rPr lang="ru-RU" dirty="0">
                <a:latin typeface="Comic Sans MS" panose="030F0702030302020204" pitchFamily="66" charset="0"/>
              </a:rPr>
              <a:t>. І </a:t>
            </a:r>
            <a:r>
              <a:rPr lang="ru-RU" dirty="0" err="1">
                <a:latin typeface="Comic Sans MS" panose="030F0702030302020204" pitchFamily="66" charset="0"/>
              </a:rPr>
              <a:t>немає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мабуть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жодної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жінки</a:t>
            </a:r>
            <a:r>
              <a:rPr lang="ru-RU" dirty="0">
                <a:latin typeface="Comic Sans MS" panose="030F0702030302020204" pitchFamily="66" charset="0"/>
              </a:rPr>
              <a:t>, яка не знала б, як </a:t>
            </a:r>
            <a:r>
              <a:rPr lang="ru-RU" dirty="0" err="1">
                <a:latin typeface="Comic Sans MS" panose="030F0702030302020204" pitchFamily="66" charset="0"/>
              </a:rPr>
              <a:t>виглядають</a:t>
            </a:r>
            <a:r>
              <a:rPr lang="ru-RU" dirty="0">
                <a:latin typeface="Comic Sans MS" panose="030F0702030302020204" pitchFamily="66" charset="0"/>
              </a:rPr>
              <a:t> губи </a:t>
            </a:r>
            <a:r>
              <a:rPr lang="ru-RU" dirty="0" err="1">
                <a:latin typeface="Comic Sans MS" panose="030F0702030302020204" pitchFamily="66" charset="0"/>
              </a:rPr>
              <a:t>знаменитої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дружини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Далі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адже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саме</a:t>
            </a:r>
            <a:r>
              <a:rPr lang="ru-RU" dirty="0">
                <a:latin typeface="Comic Sans MS" panose="030F0702030302020204" pitchFamily="66" charset="0"/>
              </a:rPr>
              <a:t> вони </a:t>
            </a:r>
            <a:r>
              <a:rPr lang="ru-RU" dirty="0" err="1">
                <a:latin typeface="Comic Sans MS" panose="030F0702030302020204" pitchFamily="66" charset="0"/>
              </a:rPr>
              <a:t>обрані</a:t>
            </a:r>
            <a:r>
              <a:rPr lang="ru-RU" dirty="0">
                <a:latin typeface="Comic Sans MS" panose="030F0702030302020204" pitchFamily="66" charset="0"/>
              </a:rPr>
              <a:t> як </a:t>
            </a:r>
            <a:r>
              <a:rPr lang="ru-RU" dirty="0" err="1">
                <a:latin typeface="Comic Sans MS" panose="030F0702030302020204" pitchFamily="66" charset="0"/>
              </a:rPr>
              <a:t>основна</a:t>
            </a:r>
            <a:r>
              <a:rPr lang="ru-RU" dirty="0">
                <a:latin typeface="Comic Sans MS" panose="030F0702030302020204" pitchFamily="66" charset="0"/>
              </a:rPr>
              <a:t> тема для </a:t>
            </a:r>
            <a:r>
              <a:rPr lang="ru-RU" dirty="0" err="1">
                <a:latin typeface="Comic Sans MS" panose="030F0702030302020204" pitchFamily="66" charset="0"/>
              </a:rPr>
              <a:t>флаконів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чарівних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ароматів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що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випускаються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під</a:t>
            </a:r>
            <a:r>
              <a:rPr lang="ru-RU" dirty="0">
                <a:latin typeface="Comic Sans MS" panose="030F0702030302020204" pitchFamily="66" charset="0"/>
              </a:rPr>
              <a:t> брендом</a:t>
            </a:r>
            <a:r>
              <a:rPr lang="ru-RU" i="1" dirty="0">
                <a:latin typeface="Comic Sans MS" panose="030F0702030302020204" pitchFamily="66" charset="0"/>
              </a:rPr>
              <a:t> Сальвадора Дали.</a:t>
            </a:r>
            <a:r>
              <a:rPr lang="ru-RU" dirty="0">
                <a:latin typeface="Comic Sans MS" panose="030F0702030302020204" pitchFamily="66" charset="0"/>
              </a:rPr>
              <a:t/>
            </a:r>
            <a:br>
              <a:rPr lang="ru-RU" dirty="0">
                <a:latin typeface="Comic Sans MS" panose="030F0702030302020204" pitchFamily="66" charset="0"/>
              </a:rPr>
            </a:br>
            <a:r>
              <a:rPr lang="ru-RU" dirty="0" smtClean="0">
                <a:latin typeface="Comic Sans MS" panose="030F0702030302020204" pitchFamily="66" charset="0"/>
              </a:rPr>
              <a:t>  </a:t>
            </a:r>
            <a:r>
              <a:rPr lang="ru-RU" dirty="0" err="1" smtClean="0">
                <a:latin typeface="Comic Sans MS" panose="030F0702030302020204" pitchFamily="66" charset="0"/>
              </a:rPr>
              <a:t>Творчість</a:t>
            </a:r>
            <a:r>
              <a:rPr lang="ru-RU" dirty="0" smtClean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Далі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випереджала</a:t>
            </a:r>
            <a:r>
              <a:rPr lang="ru-RU" dirty="0">
                <a:latin typeface="Comic Sans MS" panose="030F0702030302020204" pitchFamily="66" charset="0"/>
              </a:rPr>
              <a:t> час. </a:t>
            </a:r>
            <a:r>
              <a:rPr lang="ru-RU" dirty="0" err="1">
                <a:latin typeface="Comic Sans MS" panose="030F0702030302020204" pitchFamily="66" charset="0"/>
              </a:rPr>
              <a:t>Він</a:t>
            </a:r>
            <a:r>
              <a:rPr lang="ru-RU" dirty="0">
                <a:latin typeface="Comic Sans MS" panose="030F0702030302020204" pitchFamily="66" charset="0"/>
              </a:rPr>
              <a:t> став </a:t>
            </a:r>
            <a:r>
              <a:rPr lang="ru-RU" dirty="0" err="1">
                <a:latin typeface="Comic Sans MS" panose="030F0702030302020204" pitchFamily="66" charset="0"/>
              </a:rPr>
              <a:t>визнаним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генієм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ще</a:t>
            </a:r>
            <a:r>
              <a:rPr lang="ru-RU" dirty="0">
                <a:latin typeface="Comic Sans MS" panose="030F0702030302020204" pitchFamily="66" charset="0"/>
              </a:rPr>
              <a:t> за </a:t>
            </a:r>
            <a:r>
              <a:rPr lang="ru-RU" dirty="0" err="1">
                <a:latin typeface="Comic Sans MS" panose="030F0702030302020204" pitchFamily="66" charset="0"/>
              </a:rPr>
              <a:t>життя</a:t>
            </a:r>
            <a:r>
              <a:rPr lang="ru-RU" dirty="0">
                <a:latin typeface="Comic Sans MS" panose="030F0702030302020204" pitchFamily="66" charset="0"/>
              </a:rPr>
              <a:t>. До </a:t>
            </a:r>
            <a:r>
              <a:rPr lang="ru-RU" dirty="0" err="1">
                <a:latin typeface="Comic Sans MS" panose="030F0702030302020204" pitchFamily="66" charset="0"/>
              </a:rPr>
              <a:t>чого</a:t>
            </a:r>
            <a:r>
              <a:rPr lang="ru-RU" dirty="0">
                <a:latin typeface="Comic Sans MS" panose="030F0702030302020204" pitchFamily="66" charset="0"/>
              </a:rPr>
              <a:t> б не </a:t>
            </a:r>
            <a:r>
              <a:rPr lang="ru-RU" dirty="0" err="1">
                <a:latin typeface="Comic Sans MS" panose="030F0702030302020204" pitchFamily="66" charset="0"/>
              </a:rPr>
              <a:t>доторкнулася</a:t>
            </a:r>
            <a:r>
              <a:rPr lang="ru-RU" dirty="0">
                <a:latin typeface="Comic Sans MS" panose="030F0702030302020204" pitchFamily="66" charset="0"/>
              </a:rPr>
              <a:t> рука </a:t>
            </a:r>
            <a:r>
              <a:rPr lang="ru-RU" dirty="0" err="1">
                <a:latin typeface="Comic Sans MS" panose="030F0702030302020204" pitchFamily="66" charset="0"/>
              </a:rPr>
              <a:t>майстра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народжувався</a:t>
            </a:r>
            <a:r>
              <a:rPr lang="ru-RU" dirty="0">
                <a:latin typeface="Comic Sans MS" panose="030F0702030302020204" pitchFamily="66" charset="0"/>
              </a:rPr>
              <a:t> шедевр — </a:t>
            </a:r>
            <a:r>
              <a:rPr lang="ru-RU" dirty="0" err="1">
                <a:latin typeface="Comic Sans MS" panose="030F0702030302020204" pitchFamily="66" charset="0"/>
              </a:rPr>
              <a:t>фотографія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кінематограф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мультиплікація</a:t>
            </a:r>
            <a:r>
              <a:rPr lang="ru-RU" dirty="0">
                <a:latin typeface="Comic Sans MS" panose="030F0702030302020204" pitchFamily="66" charset="0"/>
              </a:rPr>
              <a:t>, </a:t>
            </a:r>
            <a:r>
              <a:rPr lang="ru-RU" dirty="0" err="1">
                <a:latin typeface="Comic Sans MS" panose="030F0702030302020204" pitchFamily="66" charset="0"/>
              </a:rPr>
              <a:t>література</a:t>
            </a:r>
            <a:r>
              <a:rPr lang="ru-RU" dirty="0">
                <a:latin typeface="Comic Sans MS" panose="030F0702030302020204" pitchFamily="66" charset="0"/>
              </a:rPr>
              <a:t> </a:t>
            </a:r>
            <a:r>
              <a:rPr lang="ru-RU" dirty="0" err="1">
                <a:latin typeface="Comic Sans MS" panose="030F0702030302020204" pitchFamily="66" charset="0"/>
              </a:rPr>
              <a:t>або</a:t>
            </a:r>
            <a:r>
              <a:rPr lang="ru-RU" dirty="0">
                <a:latin typeface="Comic Sans MS" panose="030F0702030302020204" pitchFamily="66" charset="0"/>
              </a:rPr>
              <a:t> реклама.</a:t>
            </a:r>
            <a:br>
              <a:rPr lang="ru-RU" dirty="0">
                <a:latin typeface="Comic Sans MS" panose="030F0702030302020204" pitchFamily="66" charset="0"/>
              </a:rPr>
            </a:b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 descr="http://ua.convdocs.org/pars_docs/refs/37/36549/36549_html_70f77b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87057"/>
            <a:ext cx="3744416" cy="559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31640" y="6148761"/>
            <a:ext cx="22284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>
                <a:latin typeface="Comic Sans MS" panose="030F0702030302020204" pitchFamily="66" charset="0"/>
              </a:rPr>
              <a:t>Молода </a:t>
            </a:r>
            <a:r>
              <a:rPr lang="ru-RU" sz="2000" b="1" i="1" dirty="0" err="1">
                <a:latin typeface="Comic Sans MS" panose="030F0702030302020204" pitchFamily="66" charset="0"/>
              </a:rPr>
              <a:t>дівчина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425752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http://ua.convdocs.org/pars_docs/refs/37/36549/36549_html_m3604afe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8639"/>
            <a:ext cx="3600400" cy="5627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ua.convdocs.org/pars_docs/refs/37/36549/36549_html_m46bcc50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0648"/>
            <a:ext cx="4211020" cy="555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1520" y="5949280"/>
            <a:ext cx="41440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Сальвадор </a:t>
            </a:r>
            <a:r>
              <a:rPr lang="ru-RU" sz="2000" dirty="0" err="1">
                <a:latin typeface="Comic Sans MS" panose="030F0702030302020204" pitchFamily="66" charset="0"/>
              </a:rPr>
              <a:t>Далі</a:t>
            </a:r>
            <a:r>
              <a:rPr lang="ru-RU" sz="2000" i="1" dirty="0" smtClean="0">
                <a:latin typeface="Comic Sans MS" panose="030F0702030302020204" pitchFamily="66" charset="0"/>
              </a:rPr>
              <a:t/>
            </a:r>
            <a:br>
              <a:rPr lang="ru-RU" sz="2000" i="1" dirty="0" smtClean="0">
                <a:latin typeface="Comic Sans MS" panose="030F0702030302020204" pitchFamily="66" charset="0"/>
              </a:rPr>
            </a:br>
            <a:r>
              <a:rPr lang="ru-RU" sz="2000" i="1" dirty="0" err="1" smtClean="0">
                <a:latin typeface="Comic Sans MS" panose="030F0702030302020204" pitchFamily="66" charset="0"/>
              </a:rPr>
              <a:t>Розп'яття</a:t>
            </a:r>
            <a:r>
              <a:rPr lang="ru-RU" sz="2000" i="1" dirty="0">
                <a:latin typeface="Comic Sans MS" panose="030F0702030302020204" pitchFamily="66" charset="0"/>
              </a:rPr>
              <a:t>, </a:t>
            </a:r>
            <a:r>
              <a:rPr lang="ru-RU" sz="2000" i="1" dirty="0" err="1">
                <a:latin typeface="Comic Sans MS" panose="030F0702030302020204" pitchFamily="66" charset="0"/>
              </a:rPr>
              <a:t>або</a:t>
            </a:r>
            <a:r>
              <a:rPr lang="ru-RU" sz="2000" i="1" dirty="0"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latin typeface="Comic Sans MS" panose="030F0702030302020204" pitchFamily="66" charset="0"/>
              </a:rPr>
              <a:t>Гіперкубічне</a:t>
            </a:r>
            <a:r>
              <a:rPr lang="ru-RU" sz="2000" i="1" dirty="0"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latin typeface="Comic Sans MS" panose="030F0702030302020204" pitchFamily="66" charset="0"/>
              </a:rPr>
              <a:t>тіло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574201" y="5985692"/>
            <a:ext cx="43316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Сальвадор </a:t>
            </a:r>
            <a:r>
              <a:rPr lang="ru-RU" sz="2000" dirty="0" err="1">
                <a:latin typeface="Comic Sans MS" panose="030F0702030302020204" pitchFamily="66" charset="0"/>
              </a:rPr>
              <a:t>Далі</a:t>
            </a:r>
            <a:r>
              <a:rPr lang="ru-RU" sz="2000" i="1" dirty="0" smtClean="0">
                <a:latin typeface="Comic Sans MS" panose="030F0702030302020204" pitchFamily="66" charset="0"/>
              </a:rPr>
              <a:t/>
            </a:r>
            <a:br>
              <a:rPr lang="ru-RU" sz="2000" i="1" dirty="0" smtClean="0">
                <a:latin typeface="Comic Sans MS" panose="030F0702030302020204" pitchFamily="66" charset="0"/>
              </a:rPr>
            </a:br>
            <a:r>
              <a:rPr lang="ru-RU" sz="2000" i="1" dirty="0" smtClean="0">
                <a:latin typeface="Comic Sans MS" panose="030F0702030302020204" pitchFamily="66" charset="0"/>
              </a:rPr>
              <a:t>Голова </a:t>
            </a:r>
            <a:r>
              <a:rPr lang="ru-RU" sz="2000" i="1" dirty="0" err="1">
                <a:latin typeface="Comic Sans MS" panose="030F0702030302020204" pitchFamily="66" charset="0"/>
              </a:rPr>
              <a:t>Рафаеля</a:t>
            </a:r>
            <a:r>
              <a:rPr lang="ru-RU" sz="2000" i="1" dirty="0">
                <a:latin typeface="Comic Sans MS" panose="030F0702030302020204" pitchFamily="66" charset="0"/>
              </a:rPr>
              <a:t>, </a:t>
            </a:r>
            <a:r>
              <a:rPr lang="ru-RU" sz="2000" i="1" dirty="0" err="1">
                <a:latin typeface="Comic Sans MS" panose="030F0702030302020204" pitchFamily="66" charset="0"/>
              </a:rPr>
              <a:t>що</a:t>
            </a:r>
            <a:r>
              <a:rPr lang="ru-RU" sz="2000" i="1" dirty="0">
                <a:latin typeface="Comic Sans MS" panose="030F0702030302020204" pitchFamily="66" charset="0"/>
              </a:rPr>
              <a:t> </a:t>
            </a:r>
            <a:r>
              <a:rPr lang="ru-RU" sz="2000" i="1" dirty="0" err="1">
                <a:latin typeface="Comic Sans MS" panose="030F0702030302020204" pitchFamily="66" charset="0"/>
              </a:rPr>
              <a:t>відривається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09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00359" y="4509120"/>
            <a:ext cx="224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err="1">
                <a:latin typeface="Comic Sans MS" panose="030F0702030302020204" pitchFamily="66" charset="0"/>
              </a:rPr>
              <a:t>Сальвадора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latin typeface="Comic Sans MS" panose="030F0702030302020204" pitchFamily="66" charset="0"/>
              </a:rPr>
              <a:t>Далі</a:t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Сон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477380" y="5857838"/>
            <a:ext cx="224292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err="1" smtClean="0">
                <a:latin typeface="Comic Sans MS" panose="030F0702030302020204" pitchFamily="66" charset="0"/>
              </a:rPr>
              <a:t>Сальвадора</a:t>
            </a:r>
            <a:r>
              <a:rPr lang="uk-UA" sz="2000" dirty="0" smtClean="0">
                <a:latin typeface="Comic Sans MS" panose="030F0702030302020204" pitchFamily="66" charset="0"/>
              </a:rPr>
              <a:t> Далі</a:t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Сталість </a:t>
            </a:r>
            <a:r>
              <a:rPr lang="uk-UA" sz="2000" dirty="0" err="1" smtClean="0">
                <a:latin typeface="Comic Sans MS" panose="030F0702030302020204" pitchFamily="66" charset="0"/>
              </a:rPr>
              <a:t>пам</a:t>
            </a:r>
            <a:r>
              <a:rPr lang="en-US" sz="2000" dirty="0" smtClean="0">
                <a:latin typeface="Comic Sans MS" panose="030F0702030302020204" pitchFamily="66" charset="0"/>
              </a:rPr>
              <a:t>’</a:t>
            </a:r>
            <a:r>
              <a:rPr lang="uk-UA" sz="2000" dirty="0" smtClean="0">
                <a:latin typeface="Comic Sans MS" panose="030F0702030302020204" pitchFamily="66" charset="0"/>
              </a:rPr>
              <a:t>яті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0090"/>
            <a:ext cx="6614247" cy="4185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573016"/>
            <a:ext cx="4175650" cy="31723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665897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709480" cy="830992"/>
          </a:xfrm>
        </p:spPr>
        <p:txBody>
          <a:bodyPr/>
          <a:lstStyle/>
          <a:p>
            <a:pPr algn="ctr"/>
            <a:r>
              <a:rPr lang="uk-UA" altLang="ru-RU" b="1" dirty="0"/>
              <a:t>Види живопису з</a:t>
            </a:r>
            <a:r>
              <a:rPr lang="ru-RU" altLang="ru-RU" b="1" dirty="0"/>
              <a:t>а </a:t>
            </a:r>
            <a:r>
              <a:rPr lang="ru-RU" altLang="ru-RU" b="1" dirty="0" err="1"/>
              <a:t>призначенням</a:t>
            </a:r>
            <a:r>
              <a:rPr lang="ru-RU" altLang="ru-RU" b="1" dirty="0"/>
              <a:t> та </a:t>
            </a:r>
            <a:r>
              <a:rPr lang="uk-UA" altLang="ru-RU" b="1" dirty="0"/>
              <a:t>ос</a:t>
            </a:r>
            <a:r>
              <a:rPr lang="ru-RU" altLang="ru-RU" b="1" dirty="0" err="1"/>
              <a:t>обливостями</a:t>
            </a:r>
            <a:r>
              <a:rPr lang="ru-RU" altLang="ru-RU" b="1" dirty="0"/>
              <a:t> </a:t>
            </a:r>
            <a:r>
              <a:rPr lang="uk-UA" altLang="ru-RU" b="1" dirty="0"/>
              <a:t> </a:t>
            </a:r>
            <a:r>
              <a:rPr lang="ru-RU" altLang="ru-RU" b="1" dirty="0" err="1"/>
              <a:t>художнього</a:t>
            </a:r>
            <a:r>
              <a:rPr lang="ru-RU" altLang="ru-RU" b="1" dirty="0"/>
              <a:t> </a:t>
            </a:r>
            <a:r>
              <a:rPr lang="ru-RU" altLang="ru-RU" b="1" dirty="0" err="1"/>
              <a:t>виконання</a:t>
            </a:r>
            <a:endParaRPr lang="ru-RU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88568934"/>
              </p:ext>
            </p:extLst>
          </p:nvPr>
        </p:nvGraphicFramePr>
        <p:xfrm>
          <a:off x="-900608" y="980728"/>
          <a:ext cx="11268744" cy="6381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2071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532838"/>
            <a:ext cx="7520940" cy="357984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uk-UA" sz="2400" dirty="0" smtClean="0">
                <a:latin typeface="Comic Sans MS" panose="030F0702030302020204" pitchFamily="66" charset="0"/>
              </a:rPr>
              <a:t>Пітер </a:t>
            </a:r>
            <a:r>
              <a:rPr lang="uk-UA" sz="2400" dirty="0" err="1" smtClean="0">
                <a:latin typeface="Comic Sans MS" panose="030F0702030302020204" pitchFamily="66" charset="0"/>
              </a:rPr>
              <a:t>Пауель</a:t>
            </a:r>
            <a:r>
              <a:rPr lang="uk-UA" sz="2400" dirty="0" smtClean="0">
                <a:latin typeface="Comic Sans MS" panose="030F0702030302020204" pitchFamily="66" charset="0"/>
              </a:rPr>
              <a:t> Рубенс</a:t>
            </a:r>
          </a:p>
          <a:p>
            <a:pPr>
              <a:buFontTx/>
              <a:buChar char="-"/>
            </a:pPr>
            <a:r>
              <a:rPr lang="uk-UA" sz="2400" dirty="0" smtClean="0">
                <a:latin typeface="Comic Sans MS" panose="030F0702030302020204" pitchFamily="66" charset="0"/>
              </a:rPr>
              <a:t>Ван </a:t>
            </a:r>
            <a:r>
              <a:rPr lang="uk-UA" sz="2400" dirty="0" err="1" smtClean="0">
                <a:latin typeface="Comic Sans MS" panose="030F0702030302020204" pitchFamily="66" charset="0"/>
              </a:rPr>
              <a:t>Дейка</a:t>
            </a:r>
            <a:endParaRPr lang="uk-UA" sz="2400" dirty="0" smtClean="0">
              <a:latin typeface="Comic Sans MS" panose="030F0702030302020204" pitchFamily="66" charset="0"/>
            </a:endParaRPr>
          </a:p>
          <a:p>
            <a:pPr>
              <a:buFontTx/>
              <a:buChar char="-"/>
            </a:pPr>
            <a:r>
              <a:rPr lang="uk-UA" sz="2400" dirty="0" err="1" smtClean="0">
                <a:latin typeface="Comic Sans MS" panose="030F0702030302020204" pitchFamily="66" charset="0"/>
              </a:rPr>
              <a:t>Гарменс</a:t>
            </a:r>
            <a:r>
              <a:rPr lang="uk-UA" sz="2400" dirty="0" smtClean="0">
                <a:latin typeface="Comic Sans MS" panose="030F0702030302020204" pitchFamily="66" charset="0"/>
              </a:rPr>
              <a:t> Ван Рейн </a:t>
            </a:r>
          </a:p>
          <a:p>
            <a:pPr marL="0" indent="0"/>
            <a:r>
              <a:rPr lang="uk-UA" sz="2400" dirty="0">
                <a:latin typeface="Comic Sans MS" panose="030F0702030302020204" pitchFamily="66" charset="0"/>
              </a:rPr>
              <a:t> </a:t>
            </a:r>
            <a:r>
              <a:rPr lang="uk-UA" sz="2400" dirty="0" smtClean="0">
                <a:latin typeface="Comic Sans MS" panose="030F0702030302020204" pitchFamily="66" charset="0"/>
              </a:rPr>
              <a:t>  Рембрандт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65464" cy="903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dirty="0" smtClean="0">
                <a:latin typeface="Comic Sans MS" panose="030F0702030302020204" pitchFamily="66" charset="0"/>
              </a:rPr>
              <a:t>Видатні живописці Фландрії і Голландії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84784"/>
            <a:ext cx="4532863" cy="3240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88" y="3393984"/>
            <a:ext cx="4439985" cy="34374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70897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620688"/>
            <a:ext cx="4469120" cy="5352708"/>
          </a:xfrm>
        </p:spPr>
        <p:txBody>
          <a:bodyPr>
            <a:noAutofit/>
          </a:bodyPr>
          <a:lstStyle/>
          <a:p>
            <a:pPr algn="ctr"/>
            <a:r>
              <a:rPr lang="uk-UA" sz="2000" b="0" dirty="0" smtClean="0">
                <a:latin typeface="Comic Sans MS" panose="030F0702030302020204" pitchFamily="66" charset="0"/>
              </a:rPr>
              <a:t>У Голландії був розвинений тип скромного, точного документального портрета, а у Фландрії більшого поширення набув парадний портрет. Голландські натюрморти прості за композицією і включають, як правило, нечисленні предмети, а </a:t>
            </a:r>
            <a:r>
              <a:rPr lang="uk-UA" sz="2000" b="0" dirty="0" err="1" smtClean="0">
                <a:latin typeface="Comic Sans MS" panose="030F0702030302020204" pitchFamily="66" charset="0"/>
              </a:rPr>
              <a:t>фландський</a:t>
            </a:r>
            <a:r>
              <a:rPr lang="uk-UA" sz="2000" b="0" dirty="0" smtClean="0">
                <a:latin typeface="Comic Sans MS" panose="030F0702030302020204" pitchFamily="66" charset="0"/>
              </a:rPr>
              <a:t> художник кожен натюрморт </a:t>
            </a:r>
            <a:r>
              <a:rPr lang="uk-UA" sz="2000" b="0" dirty="0" err="1" smtClean="0">
                <a:latin typeface="Comic Sans MS" panose="030F0702030302020204" pitchFamily="66" charset="0"/>
              </a:rPr>
              <a:t>прагунув</a:t>
            </a:r>
            <a:r>
              <a:rPr lang="uk-UA" sz="2000" b="0" dirty="0" smtClean="0">
                <a:latin typeface="Comic Sans MS" panose="030F0702030302020204" pitchFamily="66" charset="0"/>
              </a:rPr>
              <a:t> перетворити на гімн багатству і наповненості життя. Фламандському мистецтву також було </a:t>
            </a:r>
            <a:r>
              <a:rPr lang="uk-UA" sz="2000" b="0" dirty="0" err="1" smtClean="0">
                <a:latin typeface="Comic Sans MS" panose="030F0702030302020204" pitchFamily="66" charset="0"/>
              </a:rPr>
              <a:t>пританне</a:t>
            </a:r>
            <a:r>
              <a:rPr lang="uk-UA" sz="2000" b="0" dirty="0" smtClean="0">
                <a:latin typeface="Comic Sans MS" panose="030F0702030302020204" pitchFamily="66" charset="0"/>
              </a:rPr>
              <a:t> прагнення створювати героїчні образи, великі багатофігурні сцени, різноманітні за змістом і характером.</a:t>
            </a:r>
            <a:endParaRPr lang="ru-RU" sz="2000" b="0" dirty="0"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78" y="836712"/>
            <a:ext cx="3916353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94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68540"/>
            <a:ext cx="3881714" cy="5118746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5560254"/>
            <a:ext cx="388843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Пітер </a:t>
            </a:r>
            <a:r>
              <a:rPr lang="uk-UA" sz="2000" dirty="0" err="1">
                <a:latin typeface="Comic Sans MS" panose="030F0702030302020204" pitchFamily="66" charset="0"/>
              </a:rPr>
              <a:t>Пауель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latin typeface="Comic Sans MS" panose="030F0702030302020204" pitchFamily="66" charset="0"/>
              </a:rPr>
              <a:t>Рубенс</a:t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Святе </a:t>
            </a:r>
            <a:r>
              <a:rPr lang="uk-UA" sz="2000" dirty="0" err="1">
                <a:latin typeface="Comic Sans MS" panose="030F0702030302020204" pitchFamily="66" charset="0"/>
              </a:rPr>
              <a:t>С</a:t>
            </a:r>
            <a:r>
              <a:rPr lang="uk-UA" sz="2000" dirty="0" err="1" smtClean="0">
                <a:latin typeface="Comic Sans MS" panose="030F0702030302020204" pitchFamily="66" charset="0"/>
              </a:rPr>
              <a:t>ісейство</a:t>
            </a:r>
            <a:r>
              <a:rPr lang="uk-UA" sz="2000" dirty="0" smtClean="0">
                <a:latin typeface="Comic Sans MS" panose="030F0702030302020204" pitchFamily="66" charset="0"/>
              </a:rPr>
              <a:t>  і Свята Анна</a:t>
            </a:r>
            <a:endParaRPr lang="uk-UA" sz="2000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35591" y="5560254"/>
            <a:ext cx="27911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Пітер </a:t>
            </a:r>
            <a:r>
              <a:rPr lang="uk-UA" sz="2000" dirty="0" err="1">
                <a:latin typeface="Comic Sans MS" panose="030F0702030302020204" pitchFamily="66" charset="0"/>
              </a:rPr>
              <a:t>Пауель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latin typeface="Comic Sans MS" panose="030F0702030302020204" pitchFamily="66" charset="0"/>
              </a:rPr>
              <a:t>Рубенс</a:t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Три грації</a:t>
            </a:r>
            <a:endParaRPr lang="uk-UA" sz="2000" dirty="0">
              <a:latin typeface="Comic Sans MS" panose="030F0702030302020204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98" y="188640"/>
            <a:ext cx="4155337" cy="5098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35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70845"/>
            <a:ext cx="7632848" cy="5735540"/>
          </a:xfrm>
        </p:spPr>
      </p:pic>
      <p:sp>
        <p:nvSpPr>
          <p:cNvPr id="4" name="Прямоугольник 3"/>
          <p:cNvSpPr/>
          <p:nvPr/>
        </p:nvSpPr>
        <p:spPr>
          <a:xfrm>
            <a:off x="1254161" y="608719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dirty="0" err="1">
                <a:latin typeface="Comic Sans MS" panose="030F0702030302020204" pitchFamily="66" charset="0"/>
              </a:rPr>
              <a:t>Гарменс</a:t>
            </a:r>
            <a:r>
              <a:rPr lang="uk-UA" sz="2000" dirty="0">
                <a:latin typeface="Comic Sans MS" panose="030F0702030302020204" pitchFamily="66" charset="0"/>
              </a:rPr>
              <a:t> Ван Рейн </a:t>
            </a:r>
            <a:r>
              <a:rPr lang="uk-UA" sz="2000" dirty="0" smtClean="0">
                <a:latin typeface="Comic Sans MS" panose="030F0702030302020204" pitchFamily="66" charset="0"/>
              </a:rPr>
              <a:t>Рембрандт</a:t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Урок анатомії доктора </a:t>
            </a:r>
            <a:r>
              <a:rPr lang="uk-UA" sz="2000" dirty="0" err="1" smtClean="0">
                <a:latin typeface="Comic Sans MS" panose="030F0702030302020204" pitchFamily="66" charset="0"/>
              </a:rPr>
              <a:t>Тульпа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29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22" y="1700808"/>
            <a:ext cx="7520940" cy="3579849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uk-UA" sz="3000" dirty="0" smtClean="0"/>
              <a:t>Ілля Рєпін</a:t>
            </a:r>
          </a:p>
          <a:p>
            <a:pPr>
              <a:buFontTx/>
              <a:buChar char="-"/>
            </a:pPr>
            <a:r>
              <a:rPr lang="uk-UA" sz="3000" dirty="0" smtClean="0"/>
              <a:t>Василь Суриков</a:t>
            </a:r>
          </a:p>
          <a:p>
            <a:pPr>
              <a:buFontTx/>
              <a:buChar char="-"/>
            </a:pPr>
            <a:r>
              <a:rPr lang="uk-UA" sz="3000" dirty="0" smtClean="0"/>
              <a:t>Віктор </a:t>
            </a:r>
            <a:r>
              <a:rPr lang="uk-UA" sz="3000" dirty="0" err="1" smtClean="0"/>
              <a:t>Васнєцов</a:t>
            </a:r>
            <a:endParaRPr lang="uk-UA" sz="3000" dirty="0" smtClean="0"/>
          </a:p>
          <a:p>
            <a:pPr>
              <a:buFontTx/>
              <a:buChar char="-"/>
            </a:pPr>
            <a:r>
              <a:rPr lang="uk-UA" sz="3000" dirty="0" err="1" smtClean="0"/>
              <a:t>Ісаак</a:t>
            </a:r>
            <a:r>
              <a:rPr lang="uk-UA" sz="3000" dirty="0" smtClean="0"/>
              <a:t> Левітан</a:t>
            </a:r>
            <a:endParaRPr lang="ru-RU" sz="3000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uk-UA" sz="3200" dirty="0" smtClean="0">
                <a:latin typeface="Comic Sans MS" panose="030F0702030302020204" pitchFamily="66" charset="0"/>
              </a:rPr>
              <a:t>Видатні живописці </a:t>
            </a:r>
            <a:r>
              <a:rPr lang="uk-UA" sz="3200" dirty="0" err="1" smtClean="0">
                <a:latin typeface="Comic Sans MS" panose="030F0702030302020204" pitchFamily="66" charset="0"/>
              </a:rPr>
              <a:t>росії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1340768"/>
            <a:ext cx="4959894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61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1520" y="286814"/>
            <a:ext cx="44644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Comic Sans MS" panose="030F0702030302020204" pitchFamily="66" charset="0"/>
              </a:rPr>
              <a:t>Для </a:t>
            </a:r>
            <a:r>
              <a:rPr lang="ru-RU" sz="2000" dirty="0" err="1">
                <a:latin typeface="Comic Sans MS" panose="030F0702030302020204" pitchFamily="66" charset="0"/>
              </a:rPr>
              <a:t>російського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образотворчого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мистецтва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latin typeface="Comic Sans MS" panose="030F0702030302020204" pitchFamily="66" charset="0"/>
              </a:rPr>
              <a:t> 19ст.були</a:t>
            </a:r>
            <a:r>
              <a:rPr lang="ru-RU" sz="2000" dirty="0">
                <a:latin typeface="Comic Sans MS" panose="030F0702030302020204" pitchFamily="66" charset="0"/>
              </a:rPr>
              <a:t> характерні романтизм і </a:t>
            </a:r>
            <a:r>
              <a:rPr lang="ru-RU" sz="2000" dirty="0" err="1">
                <a:latin typeface="Comic Sans MS" panose="030F0702030302020204" pitchFamily="66" charset="0"/>
              </a:rPr>
              <a:t>реалізм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Однак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офіційно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визнаним</a:t>
            </a:r>
            <a:r>
              <a:rPr lang="ru-RU" sz="2000" dirty="0">
                <a:latin typeface="Comic Sans MS" panose="030F0702030302020204" pitchFamily="66" charset="0"/>
              </a:rPr>
              <a:t> методом </a:t>
            </a:r>
            <a:r>
              <a:rPr lang="ru-RU" sz="2000" dirty="0" err="1">
                <a:latin typeface="Comic Sans MS" panose="030F0702030302020204" pitchFamily="66" charset="0"/>
              </a:rPr>
              <a:t>був</a:t>
            </a:r>
            <a:r>
              <a:rPr lang="ru-RU" sz="2000" dirty="0">
                <a:latin typeface="Comic Sans MS" panose="030F0702030302020204" pitchFamily="66" charset="0"/>
              </a:rPr>
              <a:t> </a:t>
            </a:r>
            <a:r>
              <a:rPr lang="ru-RU" sz="2000" dirty="0" err="1">
                <a:latin typeface="Comic Sans MS" panose="030F0702030302020204" pitchFamily="66" charset="0"/>
              </a:rPr>
              <a:t>класицизм</a:t>
            </a:r>
            <a:r>
              <a:rPr lang="ru-RU" sz="2000" dirty="0">
                <a:latin typeface="Comic Sans MS" panose="030F0702030302020204" pitchFamily="66" charset="0"/>
              </a:rPr>
              <a:t>. </a:t>
            </a:r>
            <a:r>
              <a:rPr lang="ru-RU" sz="2000" dirty="0" err="1">
                <a:latin typeface="Comic Sans MS" panose="030F0702030302020204" pitchFamily="66" charset="0"/>
              </a:rPr>
              <a:t>Академія</a:t>
            </a:r>
            <a:r>
              <a:rPr lang="ru-RU" sz="2000" dirty="0">
                <a:latin typeface="Comic Sans MS" panose="030F0702030302020204" pitchFamily="66" charset="0"/>
              </a:rPr>
              <a:t> </a:t>
            </a:r>
            <a:r>
              <a:rPr lang="ru-RU" sz="2000" dirty="0" err="1">
                <a:latin typeface="Comic Sans MS" panose="030F0702030302020204" pitchFamily="66" charset="0"/>
              </a:rPr>
              <a:t>мистецтв</a:t>
            </a:r>
            <a:r>
              <a:rPr lang="ru-RU" sz="2000" dirty="0">
                <a:latin typeface="Comic Sans MS" panose="030F0702030302020204" pitchFamily="66" charset="0"/>
              </a:rPr>
              <a:t> стала </a:t>
            </a:r>
            <a:r>
              <a:rPr lang="ru-RU" sz="2000" dirty="0" err="1">
                <a:latin typeface="Comic Sans MS" panose="030F0702030302020204" pitchFamily="66" charset="0"/>
              </a:rPr>
              <a:t>консервативним</a:t>
            </a:r>
            <a:r>
              <a:rPr lang="ru-RU" sz="2000" dirty="0">
                <a:latin typeface="Comic Sans MS" panose="030F0702030302020204" pitchFamily="66" charset="0"/>
              </a:rPr>
              <a:t> і </a:t>
            </a:r>
            <a:r>
              <a:rPr lang="ru-RU" sz="2000" dirty="0" err="1">
                <a:latin typeface="Comic Sans MS" panose="030F0702030302020204" pitchFamily="66" charset="0"/>
              </a:rPr>
              <a:t>відсталим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установою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перешкоджав</a:t>
            </a:r>
            <a:r>
              <a:rPr lang="ru-RU" sz="2000" dirty="0">
                <a:latin typeface="Comic Sans MS" panose="030F0702030302020204" pitchFamily="66" charset="0"/>
              </a:rPr>
              <a:t> будь-</a:t>
            </a:r>
            <a:r>
              <a:rPr lang="ru-RU" sz="2000" dirty="0" err="1">
                <a:latin typeface="Comic Sans MS" panose="030F0702030302020204" pitchFamily="66" charset="0"/>
              </a:rPr>
              <a:t>яким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спробам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свободи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творчості</a:t>
            </a:r>
            <a:r>
              <a:rPr lang="ru-RU" sz="2000" dirty="0">
                <a:latin typeface="Comic Sans MS" panose="030F0702030302020204" pitchFamily="66" charset="0"/>
              </a:rPr>
              <a:t>. Вона </a:t>
            </a:r>
            <a:r>
              <a:rPr lang="ru-RU" sz="2000" dirty="0" err="1">
                <a:latin typeface="Comic Sans MS" panose="030F0702030302020204" pitchFamily="66" charset="0"/>
              </a:rPr>
              <a:t>вимагала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суворо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йти</a:t>
            </a:r>
            <a:r>
              <a:rPr lang="ru-RU" sz="2000" dirty="0">
                <a:latin typeface="Comic Sans MS" panose="030F0702030302020204" pitchFamily="66" charset="0"/>
              </a:rPr>
              <a:t> за канонами </a:t>
            </a:r>
            <a:r>
              <a:rPr lang="ru-RU" sz="2000" dirty="0" err="1">
                <a:latin typeface="Comic Sans MS" panose="030F0702030302020204" pitchFamily="66" charset="0"/>
              </a:rPr>
              <a:t>класицизму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заохочувала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написання</a:t>
            </a:r>
            <a:r>
              <a:rPr lang="ru-RU" sz="2000" dirty="0">
                <a:latin typeface="Comic Sans MS" panose="030F0702030302020204" pitchFamily="66" charset="0"/>
              </a:rPr>
              <a:t> картин на </a:t>
            </a:r>
            <a:r>
              <a:rPr lang="ru-RU" sz="2000" dirty="0" err="1">
                <a:latin typeface="Comic Sans MS" panose="030F0702030302020204" pitchFamily="66" charset="0"/>
              </a:rPr>
              <a:t>біблійні</a:t>
            </a:r>
            <a:r>
              <a:rPr lang="ru-RU" sz="2000" dirty="0">
                <a:latin typeface="Comic Sans MS" panose="030F0702030302020204" pitchFamily="66" charset="0"/>
              </a:rPr>
              <a:t> та </a:t>
            </a:r>
            <a:r>
              <a:rPr lang="ru-RU" sz="2000" dirty="0" err="1">
                <a:latin typeface="Comic Sans MS" panose="030F0702030302020204" pitchFamily="66" charset="0"/>
              </a:rPr>
              <a:t>міфологічні</a:t>
            </a:r>
            <a:r>
              <a:rPr lang="ru-RU" sz="2000" dirty="0">
                <a:latin typeface="Comic Sans MS" panose="030F0702030302020204" pitchFamily="66" charset="0"/>
              </a:rPr>
              <a:t> </a:t>
            </a:r>
            <a:r>
              <a:rPr lang="ru-RU" sz="2000" dirty="0" err="1">
                <a:latin typeface="Comic Sans MS" panose="030F0702030302020204" pitchFamily="66" charset="0"/>
              </a:rPr>
              <a:t>сюжети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Молодих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талановитих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російських</a:t>
            </a:r>
            <a:r>
              <a:rPr lang="ru-RU" sz="2000" dirty="0">
                <a:latin typeface="Comic Sans MS" panose="030F0702030302020204" pitchFamily="66" charset="0"/>
              </a:rPr>
              <a:t> </a:t>
            </a:r>
            <a:r>
              <a:rPr lang="ru-RU" sz="2000" dirty="0" smtClean="0">
                <a:latin typeface="Comic Sans MS" panose="030F0702030302020204" pitchFamily="66" charset="0"/>
              </a:rPr>
              <a:t>художників</a:t>
            </a:r>
            <a:r>
              <a:rPr lang="ru-RU" sz="2000" dirty="0">
                <a:latin typeface="Comic Sans MS" panose="030F0702030302020204" pitchFamily="66" charset="0"/>
              </a:rPr>
              <a:t> не </a:t>
            </a:r>
            <a:r>
              <a:rPr lang="ru-RU" sz="2000" dirty="0" err="1">
                <a:latin typeface="Comic Sans MS" panose="030F0702030302020204" pitchFamily="66" charset="0"/>
              </a:rPr>
              <a:t>задовольняли</a:t>
            </a:r>
            <a:r>
              <a:rPr lang="ru-RU" sz="2000" dirty="0">
                <a:latin typeface="Comic Sans MS" panose="030F0702030302020204" pitchFamily="66" charset="0"/>
              </a:rPr>
              <a:t> рамки </a:t>
            </a:r>
            <a:r>
              <a:rPr lang="ru-RU" sz="2000" dirty="0" err="1">
                <a:latin typeface="Comic Sans MS" panose="030F0702030302020204" pitchFamily="66" charset="0"/>
              </a:rPr>
              <a:t>академізму</a:t>
            </a:r>
            <a:r>
              <a:rPr lang="ru-RU" sz="2000" dirty="0">
                <a:latin typeface="Comic Sans MS" panose="030F0702030302020204" pitchFamily="66" charset="0"/>
              </a:rPr>
              <a:t>. Тому вони </a:t>
            </a:r>
            <a:r>
              <a:rPr lang="ru-RU" sz="2000" dirty="0" err="1">
                <a:latin typeface="Comic Sans MS" panose="030F0702030302020204" pitchFamily="66" charset="0"/>
              </a:rPr>
              <a:t>частіше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зверталися</a:t>
            </a:r>
            <a:r>
              <a:rPr lang="ru-RU" sz="2000" dirty="0">
                <a:latin typeface="Comic Sans MS" panose="030F0702030302020204" pitchFamily="66" charset="0"/>
              </a:rPr>
              <a:t> до портретного жанру.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669729"/>
            <a:ext cx="4377410" cy="31385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0647"/>
            <a:ext cx="4377410" cy="3283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1959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1" y="836712"/>
            <a:ext cx="8996695" cy="4185533"/>
          </a:xfrm>
        </p:spPr>
      </p:pic>
      <p:sp>
        <p:nvSpPr>
          <p:cNvPr id="4" name="Прямоугольник 3"/>
          <p:cNvSpPr/>
          <p:nvPr/>
        </p:nvSpPr>
        <p:spPr>
          <a:xfrm>
            <a:off x="827584" y="5157192"/>
            <a:ext cx="22621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Ілля </a:t>
            </a:r>
            <a:r>
              <a:rPr lang="uk-UA" sz="2000" dirty="0" smtClean="0">
                <a:latin typeface="Comic Sans MS" panose="030F0702030302020204" pitchFamily="66" charset="0"/>
              </a:rPr>
              <a:t>Рєпін</a:t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Бурлаки на </a:t>
            </a:r>
            <a:r>
              <a:rPr lang="uk-UA" sz="2000" dirty="0" err="1" smtClean="0">
                <a:latin typeface="Comic Sans MS" panose="030F0702030302020204" pitchFamily="66" charset="0"/>
              </a:rPr>
              <a:t>волзі</a:t>
            </a:r>
            <a:endParaRPr lang="uk-U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29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1" y="836712"/>
            <a:ext cx="9073008" cy="4536504"/>
          </a:xfrm>
        </p:spPr>
      </p:pic>
      <p:sp>
        <p:nvSpPr>
          <p:cNvPr id="4" name="Прямоугольник 3"/>
          <p:cNvSpPr/>
          <p:nvPr/>
        </p:nvSpPr>
        <p:spPr>
          <a:xfrm>
            <a:off x="5940152" y="5445224"/>
            <a:ext cx="24689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Василь </a:t>
            </a:r>
            <a:r>
              <a:rPr lang="uk-UA" sz="2000" dirty="0" smtClean="0">
                <a:latin typeface="Comic Sans MS" panose="030F0702030302020204" pitchFamily="66" charset="0"/>
              </a:rPr>
              <a:t>Суриков</a:t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Бояриня Морозова</a:t>
            </a:r>
            <a:endParaRPr lang="uk-U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303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03" y="1700808"/>
            <a:ext cx="8914959" cy="4838392"/>
          </a:xfrm>
        </p:spPr>
      </p:pic>
      <p:sp>
        <p:nvSpPr>
          <p:cNvPr id="4" name="Прямоугольник 3"/>
          <p:cNvSpPr/>
          <p:nvPr/>
        </p:nvSpPr>
        <p:spPr>
          <a:xfrm>
            <a:off x="467544" y="836712"/>
            <a:ext cx="36724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latin typeface="Comic Sans MS" panose="030F0702030302020204" pitchFamily="66" charset="0"/>
              </a:rPr>
              <a:t>Віктор </a:t>
            </a:r>
            <a:r>
              <a:rPr lang="uk-UA" sz="2000" dirty="0" err="1" smtClean="0">
                <a:latin typeface="Comic Sans MS" panose="030F0702030302020204" pitchFamily="66" charset="0"/>
              </a:rPr>
              <a:t>Васнєцов</a:t>
            </a:r>
            <a:r>
              <a:rPr lang="uk-UA" sz="2000" dirty="0" smtClean="0">
                <a:latin typeface="Comic Sans MS" panose="030F0702030302020204" pitchFamily="66" charset="0"/>
              </a:rPr>
              <a:t/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Битва росіян зі скіфами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90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352928" cy="5945965"/>
          </a:xfrm>
        </p:spPr>
      </p:pic>
      <p:sp>
        <p:nvSpPr>
          <p:cNvPr id="4" name="Прямоугольник 3"/>
          <p:cNvSpPr/>
          <p:nvPr/>
        </p:nvSpPr>
        <p:spPr>
          <a:xfrm>
            <a:off x="1979712" y="6180892"/>
            <a:ext cx="602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 err="1">
                <a:latin typeface="Comic Sans MS" panose="030F0702030302020204" pitchFamily="66" charset="0"/>
              </a:rPr>
              <a:t>Ісаак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smtClean="0">
                <a:latin typeface="Comic Sans MS" panose="030F0702030302020204" pitchFamily="66" charset="0"/>
              </a:rPr>
              <a:t>Левітан. Озеро Русь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87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32656"/>
            <a:ext cx="6629360" cy="90300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altLang="zh-CN" b="1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Монументальн</a:t>
            </a:r>
            <a:r>
              <a:rPr lang="uk-UA" altLang="zh-CN" b="1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ий</a:t>
            </a:r>
            <a:r>
              <a:rPr lang="ru-RU" altLang="zh-CN" b="1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zh-CN" b="1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живопис</a:t>
            </a:r>
            <a:endParaRPr lang="ru-RU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484784"/>
            <a:ext cx="4464496" cy="4608512"/>
          </a:xfrm>
          <a:ln w="38100">
            <a:solidFill>
              <a:srgbClr val="678034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філософсько-епічне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розуміння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дійсності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суспільно-значимий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зміст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масштабність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задуму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;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громадянський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пафос;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звернення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до </a:t>
            </a: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великої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колективної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аудиторії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тощо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. </a:t>
            </a:r>
            <a:endParaRPr lang="ru-RU" altLang="zh-CN" sz="2000" b="0" dirty="0" smtClean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uk-UA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твори живопису великого розміру, створені для прикрас </a:t>
            </a:r>
            <a:r>
              <a:rPr lang="uk-UA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архітеркурних</a:t>
            </a:r>
            <a:r>
              <a:rPr lang="uk-UA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споруд </a:t>
            </a:r>
            <a:r>
              <a:rPr lang="uk-UA" altLang="zh-CN" sz="2000" b="0" dirty="0" smtClea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та </a:t>
            </a:r>
            <a:r>
              <a:rPr lang="uk-UA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ансамблів (стінні розписи, мозаїка, гобелени тощо). </a:t>
            </a:r>
            <a:endParaRPr lang="uk-UA" altLang="ru-RU" sz="2000" b="0" dirty="0">
              <a:solidFill>
                <a:schemeClr val="bg2">
                  <a:lumMod val="10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altLang="zh-CN" sz="2000" b="0" dirty="0" err="1" smtClea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монументальний</a:t>
            </a:r>
            <a:r>
              <a:rPr lang="ru-RU" altLang="zh-CN" sz="2000" b="0" dirty="0" smtClea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живопис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тісно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пов’язаний</a:t>
            </a:r>
            <a:r>
              <a:rPr lang="ru-RU" altLang="zh-CN" sz="2000" b="0" dirty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 з </a:t>
            </a:r>
            <a:r>
              <a:rPr lang="ru-RU" altLang="zh-CN" sz="2000" b="0" dirty="0" err="1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архітектурою</a:t>
            </a:r>
            <a:r>
              <a:rPr lang="ru-RU" altLang="zh-CN" sz="2000" b="0" dirty="0" smtClean="0">
                <a:solidFill>
                  <a:schemeClr val="bg2">
                    <a:lumMod val="1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ru-RU" altLang="zh-CN" dirty="0" smtClean="0"/>
              <a:t/>
            </a:r>
            <a:br>
              <a:rPr lang="ru-RU" altLang="zh-CN" dirty="0" smtClean="0"/>
            </a:br>
            <a:r>
              <a:rPr lang="uk-UA" altLang="zh-CN" dirty="0" smtClean="0"/>
              <a:t> </a:t>
            </a:r>
            <a:endParaRPr lang="uk-UA" altLang="ru-RU" dirty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484784"/>
            <a:ext cx="4028433" cy="4608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578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uk-UA" dirty="0" smtClean="0"/>
              <a:t>- </a:t>
            </a:r>
            <a:endParaRPr lang="ru-RU" dirty="0"/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03000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dirty="0" smtClean="0">
                <a:latin typeface="Comic Sans MS" panose="030F0702030302020204" pitchFamily="66" charset="0"/>
              </a:rPr>
              <a:t>Видатні живописці далекого сходу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600200"/>
            <a:ext cx="4179788" cy="48151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560" y="1916832"/>
            <a:ext cx="30243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dirty="0" smtClean="0">
                <a:latin typeface="Comic Sans MS" panose="030F0702030302020204" pitchFamily="66" charset="0"/>
              </a:rPr>
              <a:t>- </a:t>
            </a:r>
            <a:r>
              <a:rPr lang="uk-UA" sz="3200" dirty="0" err="1" smtClean="0">
                <a:latin typeface="Comic Sans MS" panose="030F0702030302020204" pitchFamily="66" charset="0"/>
              </a:rPr>
              <a:t>Янь</a:t>
            </a:r>
            <a:r>
              <a:rPr lang="uk-UA" sz="3200" dirty="0" smtClean="0">
                <a:latin typeface="Comic Sans MS" panose="030F0702030302020204" pitchFamily="66" charset="0"/>
              </a:rPr>
              <a:t> </a:t>
            </a:r>
            <a:r>
              <a:rPr lang="uk-UA" sz="3200" dirty="0" err="1" smtClean="0">
                <a:latin typeface="Comic Sans MS" panose="030F0702030302020204" pitchFamily="66" charset="0"/>
              </a:rPr>
              <a:t>Лібень</a:t>
            </a:r>
            <a:r>
              <a:rPr lang="uk-UA" sz="3200" dirty="0" smtClean="0">
                <a:latin typeface="Comic Sans MS" panose="030F0702030302020204" pitchFamily="66" charset="0"/>
              </a:rPr>
              <a:t/>
            </a:r>
            <a:br>
              <a:rPr lang="uk-UA" sz="3200" dirty="0" smtClean="0">
                <a:latin typeface="Comic Sans MS" panose="030F0702030302020204" pitchFamily="66" charset="0"/>
              </a:rPr>
            </a:br>
            <a:r>
              <a:rPr lang="uk-UA" sz="3200" dirty="0" smtClean="0">
                <a:latin typeface="Comic Sans MS" panose="030F0702030302020204" pitchFamily="66" charset="0"/>
              </a:rPr>
              <a:t>- Ван </a:t>
            </a:r>
            <a:r>
              <a:rPr lang="uk-UA" sz="3200" dirty="0" err="1" smtClean="0">
                <a:latin typeface="Comic Sans MS" panose="030F0702030302020204" pitchFamily="66" charset="0"/>
              </a:rPr>
              <a:t>Вей</a:t>
            </a:r>
            <a:r>
              <a:rPr lang="uk-UA" sz="3200" dirty="0" smtClean="0">
                <a:latin typeface="Comic Sans MS" panose="030F0702030302020204" pitchFamily="66" charset="0"/>
              </a:rPr>
              <a:t/>
            </a:r>
            <a:br>
              <a:rPr lang="uk-UA" sz="3200" dirty="0" smtClean="0">
                <a:latin typeface="Comic Sans MS" panose="030F0702030302020204" pitchFamily="66" charset="0"/>
              </a:rPr>
            </a:br>
            <a:r>
              <a:rPr lang="uk-UA" sz="3200" dirty="0" smtClean="0">
                <a:latin typeface="Comic Sans MS" panose="030F0702030302020204" pitchFamily="66" charset="0"/>
              </a:rPr>
              <a:t>- </a:t>
            </a:r>
            <a:r>
              <a:rPr lang="uk-UA" sz="3200" dirty="0" err="1" smtClean="0">
                <a:latin typeface="Comic Sans MS" panose="030F0702030302020204" pitchFamily="66" charset="0"/>
              </a:rPr>
              <a:t>Чон</a:t>
            </a:r>
            <a:r>
              <a:rPr lang="uk-UA" sz="3200" dirty="0" smtClean="0">
                <a:latin typeface="Comic Sans MS" panose="030F0702030302020204" pitchFamily="66" charset="0"/>
              </a:rPr>
              <a:t> Сон</a:t>
            </a:r>
            <a:br>
              <a:rPr lang="uk-UA" sz="3200" dirty="0" smtClean="0">
                <a:latin typeface="Comic Sans MS" panose="030F0702030302020204" pitchFamily="66" charset="0"/>
              </a:rPr>
            </a:br>
            <a:r>
              <a:rPr lang="uk-UA" sz="3200" dirty="0" smtClean="0">
                <a:latin typeface="Comic Sans MS" panose="030F0702030302020204" pitchFamily="66" charset="0"/>
              </a:rPr>
              <a:t>- Хуан </a:t>
            </a:r>
            <a:r>
              <a:rPr lang="uk-UA" sz="3200" dirty="0" err="1" smtClean="0">
                <a:latin typeface="Comic Sans MS" panose="030F0702030302020204" pitchFamily="66" charset="0"/>
              </a:rPr>
              <a:t>Цюань</a:t>
            </a:r>
            <a:endParaRPr lang="ru-RU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80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1.bp.blogspot.com/-I6COdAer1rs/URfAU71iIGI/AAAAAAAAAJg/of6w6H0V2po/s1600/441px-Chinesischer_Maler_des_12._Jahrhunderts_%2528III%2529_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21690"/>
            <a:ext cx="3960439" cy="537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76990"/>
            <a:ext cx="786368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b="1" i="1" dirty="0"/>
              <a:t> </a:t>
            </a:r>
            <a:r>
              <a:rPr lang="ru-RU" sz="4400" dirty="0" err="1">
                <a:latin typeface="Comic Sans MS" panose="030F0702030302020204" pitchFamily="66" charset="0"/>
              </a:rPr>
              <a:t>Китайський</a:t>
            </a:r>
            <a:r>
              <a:rPr lang="ru-RU" sz="4400" dirty="0">
                <a:latin typeface="Comic Sans MS" panose="030F0702030302020204" pitchFamily="66" charset="0"/>
              </a:rPr>
              <a:t> </a:t>
            </a:r>
            <a:r>
              <a:rPr lang="ru-RU" sz="4400" dirty="0" err="1">
                <a:latin typeface="Comic Sans MS" panose="030F0702030302020204" pitchFamily="66" charset="0"/>
              </a:rPr>
              <a:t>живопис</a:t>
            </a:r>
            <a:endParaRPr lang="ru-RU" sz="4400" dirty="0">
              <a:latin typeface="Comic Sans MS" panose="030F0702030302020204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07724" y="6375711"/>
            <a:ext cx="42146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err="1">
                <a:latin typeface="Comic Sans MS" panose="030F0702030302020204" pitchFamily="66" charset="0"/>
              </a:rPr>
              <a:t>Анонім</a:t>
            </a:r>
            <a:r>
              <a:rPr lang="ru-RU" sz="2000" dirty="0">
                <a:latin typeface="Comic Sans MS" panose="030F0702030302020204" pitchFamily="66" charset="0"/>
              </a:rPr>
              <a:t> 12 </a:t>
            </a:r>
            <a:r>
              <a:rPr lang="ru-RU" sz="2000" dirty="0" err="1">
                <a:latin typeface="Comic Sans MS" panose="030F0702030302020204" pitchFamily="66" charset="0"/>
              </a:rPr>
              <a:t>століття.Птахи</a:t>
            </a:r>
            <a:r>
              <a:rPr lang="ru-RU" sz="2000" dirty="0">
                <a:latin typeface="Comic Sans MS" panose="030F0702030302020204" pitchFamily="66" charset="0"/>
              </a:rPr>
              <a:t> і </a:t>
            </a:r>
            <a:r>
              <a:rPr lang="ru-RU" sz="2000" dirty="0" err="1">
                <a:latin typeface="Comic Sans MS" panose="030F0702030302020204" pitchFamily="66" charset="0"/>
              </a:rPr>
              <a:t>квіти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88023" y="846431"/>
            <a:ext cx="435597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В </a:t>
            </a:r>
            <a:r>
              <a:rPr lang="ru-RU" sz="2000" dirty="0" err="1">
                <a:latin typeface="Comic Sans MS" panose="030F0702030302020204" pitchFamily="66" charset="0"/>
              </a:rPr>
              <a:t>Гохуа</a:t>
            </a:r>
            <a:r>
              <a:rPr lang="ru-RU" sz="2000" dirty="0">
                <a:latin typeface="Comic Sans MS" panose="030F0702030302020204" pitchFamily="66" charset="0"/>
              </a:rPr>
              <a:t> є </a:t>
            </a:r>
            <a:r>
              <a:rPr lang="ru-RU" sz="2000" dirty="0" err="1">
                <a:latin typeface="Comic Sans MS" panose="030F0702030302020204" pitchFamily="66" charset="0"/>
              </a:rPr>
              <a:t>свої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традиційні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умовності</a:t>
            </a:r>
            <a:r>
              <a:rPr lang="ru-RU" sz="2000" dirty="0" smtClean="0">
                <a:latin typeface="Comic Sans MS" panose="030F0702030302020204" pitchFamily="66" charset="0"/>
              </a:rPr>
              <a:t>. Так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носієм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кольору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виступає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особливий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різновид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туші</a:t>
            </a:r>
            <a:r>
              <a:rPr lang="ru-RU" sz="2000" dirty="0">
                <a:latin typeface="Comic Sans MS" panose="030F0702030302020204" pitchFamily="66" charset="0"/>
              </a:rPr>
              <a:t> - так звана </a:t>
            </a:r>
            <a:r>
              <a:rPr lang="ru-RU" sz="2000" dirty="0" err="1">
                <a:latin typeface="Comic Sans MS" panose="030F0702030302020204" pitchFamily="66" charset="0"/>
              </a:rPr>
              <a:t>китайська</a:t>
            </a:r>
            <a:r>
              <a:rPr lang="ru-RU" sz="2000" dirty="0">
                <a:latin typeface="Comic Sans MS" panose="030F0702030302020204" pitchFamily="66" charset="0"/>
              </a:rPr>
              <a:t> туш. </a:t>
            </a:r>
            <a:r>
              <a:rPr lang="ru-RU" sz="2000" dirty="0" err="1">
                <a:latin typeface="Comic Sans MS" panose="030F0702030302020204" pitchFamily="66" charset="0"/>
              </a:rPr>
              <a:t>Розтерта</a:t>
            </a:r>
            <a:r>
              <a:rPr lang="ru-RU" sz="2000" dirty="0">
                <a:latin typeface="Comic Sans MS" panose="030F0702030302020204" pitchFamily="66" charset="0"/>
              </a:rPr>
              <a:t> на порох і </a:t>
            </a:r>
            <a:r>
              <a:rPr lang="ru-RU" sz="2000" dirty="0" err="1">
                <a:latin typeface="Comic Sans MS" panose="030F0702030302020204" pitchFamily="66" charset="0"/>
              </a:rPr>
              <a:t>розведена</a:t>
            </a:r>
            <a:r>
              <a:rPr lang="ru-RU" sz="2000" dirty="0">
                <a:latin typeface="Comic Sans MS" panose="030F0702030302020204" pitchFamily="66" charset="0"/>
              </a:rPr>
              <a:t> водою, туш </a:t>
            </a:r>
            <a:r>
              <a:rPr lang="ru-RU" sz="2000" dirty="0" err="1">
                <a:latin typeface="Comic Sans MS" panose="030F0702030302020204" pitchFamily="66" charset="0"/>
              </a:rPr>
              <a:t>дає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багато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відтінків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чорного</a:t>
            </a:r>
            <a:r>
              <a:rPr lang="ru-RU" sz="2000" dirty="0">
                <a:latin typeface="Comic Sans MS" panose="030F0702030302020204" pitchFamily="66" charset="0"/>
              </a:rPr>
              <a:t> - </a:t>
            </a:r>
            <a:r>
              <a:rPr lang="ru-RU" sz="2000" dirty="0" err="1">
                <a:latin typeface="Comic Sans MS" panose="030F0702030302020204" pitchFamily="66" charset="0"/>
              </a:rPr>
              <a:t>від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найслабшого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сірого</a:t>
            </a:r>
            <a:r>
              <a:rPr lang="ru-RU" sz="2000" dirty="0">
                <a:latin typeface="Comic Sans MS" panose="030F0702030302020204" pitchFamily="66" charset="0"/>
              </a:rPr>
              <a:t> до </a:t>
            </a:r>
            <a:r>
              <a:rPr lang="ru-RU" sz="2000" dirty="0" err="1">
                <a:latin typeface="Comic Sans MS" panose="030F0702030302020204" pitchFamily="66" charset="0"/>
              </a:rPr>
              <a:t>вугільно-чорного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Слабкі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відтінки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сірого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використовуються</a:t>
            </a:r>
            <a:r>
              <a:rPr lang="ru-RU" sz="2000" dirty="0">
                <a:latin typeface="Comic Sans MS" panose="030F0702030302020204" pitchFamily="66" charset="0"/>
              </a:rPr>
              <a:t> для </a:t>
            </a:r>
            <a:r>
              <a:rPr lang="ru-RU" sz="2000" dirty="0" err="1">
                <a:latin typeface="Comic Sans MS" panose="030F0702030302020204" pitchFamily="66" charset="0"/>
              </a:rPr>
              <a:t>умовної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позначки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перспективи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бо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Гохуа</a:t>
            </a:r>
            <a:r>
              <a:rPr lang="ru-RU" sz="2000" dirty="0">
                <a:latin typeface="Comic Sans MS" panose="030F0702030302020204" pitchFamily="66" charset="0"/>
              </a:rPr>
              <a:t> не </a:t>
            </a:r>
            <a:r>
              <a:rPr lang="ru-RU" sz="2000" dirty="0" err="1">
                <a:latin typeface="Comic Sans MS" panose="030F0702030302020204" pitchFamily="66" charset="0"/>
              </a:rPr>
              <a:t>притаманна</a:t>
            </a:r>
            <a:r>
              <a:rPr lang="ru-RU" sz="2000" dirty="0">
                <a:latin typeface="Comic Sans MS" panose="030F0702030302020204" pitchFamily="66" charset="0"/>
              </a:rPr>
              <a:t> перспектива </a:t>
            </a:r>
            <a:r>
              <a:rPr lang="ru-RU" sz="2000" dirty="0" err="1">
                <a:latin typeface="Comic Sans MS" panose="030F0702030302020204" pitchFamily="66" charset="0"/>
              </a:rPr>
              <a:t>італійського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зразку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Водночас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умовність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поширена</a:t>
            </a:r>
            <a:r>
              <a:rPr lang="ru-RU" sz="2000" dirty="0">
                <a:latin typeface="Comic Sans MS" panose="030F0702030302020204" pitchFamily="66" charset="0"/>
              </a:rPr>
              <a:t> і на </a:t>
            </a:r>
            <a:r>
              <a:rPr lang="ru-RU" sz="2000" dirty="0" err="1">
                <a:latin typeface="Comic Sans MS" panose="030F0702030302020204" pitchFamily="66" charset="0"/>
              </a:rPr>
              <a:t>багатоколірність</a:t>
            </a:r>
            <a:r>
              <a:rPr lang="ru-RU" sz="2000" dirty="0">
                <a:latin typeface="Comic Sans MS" panose="030F0702030302020204" pitchFamily="66" charset="0"/>
              </a:rPr>
              <a:t>. Усе </a:t>
            </a:r>
            <a:r>
              <a:rPr lang="ru-RU" sz="2000" dirty="0" err="1">
                <a:latin typeface="Comic Sans MS" panose="030F0702030302020204" pitchFamily="66" charset="0"/>
              </a:rPr>
              <a:t>розмаїття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кольорів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зведено</a:t>
            </a:r>
            <a:r>
              <a:rPr lang="ru-RU" sz="2000" dirty="0">
                <a:latin typeface="Comic Sans MS" panose="030F0702030302020204" pitchFamily="66" charset="0"/>
              </a:rPr>
              <a:t> у </a:t>
            </a:r>
            <a:r>
              <a:rPr lang="ru-RU" sz="2000" dirty="0" err="1">
                <a:latin typeface="Comic Sans MS" panose="030F0702030302020204" pitchFamily="66" charset="0"/>
              </a:rPr>
              <a:t>проміжок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від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найслабшого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сірого</a:t>
            </a:r>
            <a:r>
              <a:rPr lang="ru-RU" sz="2000" dirty="0">
                <a:latin typeface="Comic Sans MS" panose="030F0702030302020204" pitchFamily="66" charset="0"/>
              </a:rPr>
              <a:t> до </a:t>
            </a:r>
            <a:r>
              <a:rPr lang="ru-RU" sz="2000" dirty="0" err="1">
                <a:latin typeface="Comic Sans MS" panose="030F0702030302020204" pitchFamily="66" charset="0"/>
              </a:rPr>
              <a:t>вугільно-чорного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025407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88640"/>
            <a:ext cx="3972079" cy="6545136"/>
          </a:xfrm>
        </p:spPr>
      </p:pic>
      <p:sp>
        <p:nvSpPr>
          <p:cNvPr id="5" name="Прямоугольник 4"/>
          <p:cNvSpPr/>
          <p:nvPr/>
        </p:nvSpPr>
        <p:spPr>
          <a:xfrm>
            <a:off x="2627784" y="6165304"/>
            <a:ext cx="2300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dirty="0"/>
              <a:t>«Поет </a:t>
            </a:r>
            <a:r>
              <a:rPr lang="ru-RU" sz="2000" b="1" i="1" dirty="0" err="1"/>
              <a:t>під</a:t>
            </a:r>
            <a:r>
              <a:rPr lang="ru-RU" sz="2000" b="1" i="1" dirty="0"/>
              <a:t> деревом»</a:t>
            </a: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784" y="836712"/>
            <a:ext cx="4572000" cy="38472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 dirty="0" err="1">
                <a:latin typeface="Comic Sans MS" panose="030F0702030302020204" pitchFamily="66" charset="0"/>
              </a:rPr>
              <a:t>Ще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однією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умовнистю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Гохуа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виступає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активне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використання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художньої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порожнечі</a:t>
            </a:r>
            <a:r>
              <a:rPr lang="ru-RU" sz="2200" dirty="0">
                <a:latin typeface="Comic Sans MS" panose="030F0702030302020204" pitchFamily="66" charset="0"/>
              </a:rPr>
              <a:t> і </a:t>
            </a:r>
            <a:r>
              <a:rPr lang="ru-RU" sz="2200" dirty="0" err="1">
                <a:latin typeface="Comic Sans MS" panose="030F0702030302020204" pitchFamily="66" charset="0"/>
              </a:rPr>
              <a:t>фрагментарності</a:t>
            </a:r>
            <a:r>
              <a:rPr lang="ru-RU" sz="2200" dirty="0">
                <a:latin typeface="Comic Sans MS" panose="030F0702030302020204" pitchFamily="66" charset="0"/>
              </a:rPr>
              <a:t>. Для </a:t>
            </a:r>
            <a:r>
              <a:rPr lang="ru-RU" sz="2200" dirty="0" err="1">
                <a:latin typeface="Comic Sans MS" panose="030F0702030302020204" pitchFamily="66" charset="0"/>
              </a:rPr>
              <a:t>натяку</a:t>
            </a:r>
            <a:r>
              <a:rPr lang="ru-RU" sz="2200" dirty="0"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latin typeface="Comic Sans MS" panose="030F0702030302020204" pitchFamily="66" charset="0"/>
              </a:rPr>
              <a:t>зображення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весняних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квітів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дикої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червоної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сливи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було</a:t>
            </a:r>
            <a:r>
              <a:rPr lang="ru-RU" sz="2200" dirty="0">
                <a:latin typeface="Comic Sans MS" panose="030F0702030302020204" pitchFamily="66" charset="0"/>
              </a:rPr>
              <a:t> не </a:t>
            </a:r>
            <a:r>
              <a:rPr lang="ru-RU" sz="2200" dirty="0" err="1">
                <a:latin typeface="Comic Sans MS" panose="030F0702030302020204" pitchFamily="66" charset="0"/>
              </a:rPr>
              <a:t>обов'язковим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зображення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усього</a:t>
            </a:r>
            <a:r>
              <a:rPr lang="ru-RU" sz="2200" dirty="0">
                <a:latin typeface="Comic Sans MS" panose="030F0702030302020204" pitchFamily="66" charset="0"/>
              </a:rPr>
              <a:t> дерева. </a:t>
            </a:r>
            <a:r>
              <a:rPr lang="ru-RU" sz="2200" dirty="0" err="1">
                <a:latin typeface="Comic Sans MS" panose="030F0702030302020204" pitchFamily="66" charset="0"/>
              </a:rPr>
              <a:t>Було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досить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дати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лише</a:t>
            </a:r>
            <a:r>
              <a:rPr lang="ru-RU" sz="2200" dirty="0">
                <a:latin typeface="Comic Sans MS" panose="030F0702030302020204" pitchFamily="66" charset="0"/>
              </a:rPr>
              <a:t> одну </a:t>
            </a:r>
            <a:r>
              <a:rPr lang="ru-RU" sz="2200" dirty="0" err="1">
                <a:latin typeface="Comic Sans MS" panose="030F0702030302020204" pitchFamily="66" charset="0"/>
              </a:rPr>
              <a:t>гілку</a:t>
            </a:r>
            <a:r>
              <a:rPr lang="ru-RU" sz="2200" dirty="0">
                <a:latin typeface="Comic Sans MS" panose="030F0702030302020204" pitchFamily="66" charset="0"/>
              </a:rPr>
              <a:t> з </a:t>
            </a:r>
            <a:r>
              <a:rPr lang="ru-RU" sz="2200" dirty="0" err="1">
                <a:latin typeface="Comic Sans MS" panose="030F0702030302020204" pitchFamily="66" charset="0"/>
              </a:rPr>
              <a:t>поодинакими</a:t>
            </a:r>
            <a:r>
              <a:rPr lang="ru-RU" sz="2200" dirty="0"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latin typeface="Comic Sans MS" panose="030F0702030302020204" pitchFamily="66" charset="0"/>
              </a:rPr>
              <a:t>квітами</a:t>
            </a:r>
            <a:r>
              <a:rPr lang="ru-RU" sz="2200" dirty="0">
                <a:latin typeface="Comic Sans MS" panose="030F0702030302020204" pitchFamily="66" charset="0"/>
              </a:rPr>
              <a:t> і бутонами</a:t>
            </a:r>
            <a:r>
              <a:rPr lang="ru-RU" sz="24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589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4941168"/>
            <a:ext cx="2073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 smtClean="0">
                <a:latin typeface="Comic Sans MS" panose="030F0702030302020204" pitchFamily="66" charset="0"/>
              </a:rPr>
              <a:t> </a:t>
            </a:r>
            <a:r>
              <a:rPr lang="uk-UA" sz="2000" dirty="0" err="1">
                <a:latin typeface="Comic Sans MS" panose="030F0702030302020204" pitchFamily="66" charset="0"/>
              </a:rPr>
              <a:t>Янь</a:t>
            </a:r>
            <a:r>
              <a:rPr lang="uk-UA" sz="2000" dirty="0">
                <a:latin typeface="Comic Sans MS" panose="030F0702030302020204" pitchFamily="66" charset="0"/>
              </a:rPr>
              <a:t> </a:t>
            </a:r>
            <a:r>
              <a:rPr lang="uk-UA" sz="2000" dirty="0" err="1" smtClean="0">
                <a:latin typeface="Comic Sans MS" panose="030F0702030302020204" pitchFamily="66" charset="0"/>
              </a:rPr>
              <a:t>Лібень</a:t>
            </a:r>
            <a:r>
              <a:rPr lang="uk-UA" sz="2000" dirty="0" smtClean="0">
                <a:latin typeface="Comic Sans MS" panose="030F0702030302020204" pitchFamily="66" charset="0"/>
              </a:rPr>
              <a:t/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Імператор </a:t>
            </a:r>
            <a:r>
              <a:rPr lang="uk-UA" sz="2000" dirty="0" err="1" smtClean="0">
                <a:latin typeface="Comic Sans MS" panose="030F0702030302020204" pitchFamily="66" charset="0"/>
              </a:rPr>
              <a:t>У-ді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885663" cy="4271754"/>
          </a:xfrm>
        </p:spPr>
      </p:pic>
    </p:spTree>
    <p:extLst>
      <p:ext uri="{BB962C8B-B14F-4D97-AF65-F5344CB8AC3E}">
        <p14:creationId xmlns:p14="http://schemas.microsoft.com/office/powerpoint/2010/main" val="1501630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55282"/>
            <a:ext cx="7874210" cy="5236350"/>
          </a:xfrm>
        </p:spPr>
      </p:pic>
      <p:sp>
        <p:nvSpPr>
          <p:cNvPr id="4" name="Прямоугольник 3"/>
          <p:cNvSpPr/>
          <p:nvPr/>
        </p:nvSpPr>
        <p:spPr>
          <a:xfrm>
            <a:off x="5940152" y="5691632"/>
            <a:ext cx="21980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Ван </a:t>
            </a:r>
            <a:r>
              <a:rPr lang="uk-UA" sz="2000" dirty="0" err="1" smtClean="0">
                <a:latin typeface="Comic Sans MS" panose="030F0702030302020204" pitchFamily="66" charset="0"/>
              </a:rPr>
              <a:t>Вей</a:t>
            </a:r>
            <a:r>
              <a:rPr lang="uk-UA" sz="2000" dirty="0" smtClean="0">
                <a:latin typeface="Comic Sans MS" panose="030F0702030302020204" pitchFamily="66" charset="0"/>
              </a:rPr>
              <a:t/>
            </a:r>
            <a:br>
              <a:rPr lang="uk-UA" sz="2000" dirty="0" smtClean="0">
                <a:latin typeface="Comic Sans MS" panose="030F0702030302020204" pitchFamily="66" charset="0"/>
              </a:rPr>
            </a:br>
            <a:r>
              <a:rPr lang="uk-UA" sz="2000" dirty="0" smtClean="0">
                <a:latin typeface="Comic Sans MS" panose="030F0702030302020204" pitchFamily="66" charset="0"/>
              </a:rPr>
              <a:t>Після снігопаду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298646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2276872"/>
            <a:ext cx="4732288" cy="3146972"/>
          </a:xfr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187624" y="260648"/>
            <a:ext cx="7520940" cy="1224136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r"/>
            <a:r>
              <a:rPr lang="uk-UA" dirty="0" smtClean="0">
                <a:latin typeface="Comic Sans MS" panose="030F0702030302020204" pitchFamily="66" charset="0"/>
              </a:rPr>
              <a:t>Декоративно-ужиткове мистецтво близького сходу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628800"/>
            <a:ext cx="3486477" cy="508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8491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672" y="659484"/>
            <a:ext cx="56268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 err="1">
                <a:latin typeface="Comic Sans MS" panose="030F0702030302020204" pitchFamily="66" charset="0"/>
              </a:rPr>
              <a:t>Багдадська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книжкова</a:t>
            </a:r>
            <a:r>
              <a:rPr lang="ru-RU" sz="2800" dirty="0">
                <a:latin typeface="Comic Sans MS" panose="030F0702030302020204" pitchFamily="66" charset="0"/>
              </a:rPr>
              <a:t> </a:t>
            </a:r>
            <a:r>
              <a:rPr lang="ru-RU" sz="2800" dirty="0" err="1">
                <a:latin typeface="Comic Sans MS" panose="030F0702030302020204" pitchFamily="66" charset="0"/>
              </a:rPr>
              <a:t>мініатюра</a:t>
            </a:r>
            <a:endParaRPr lang="ru-RU" sz="2800" dirty="0">
              <a:latin typeface="Comic Sans MS" panose="030F0702030302020204" pitchFamily="66" charset="0"/>
            </a:endParaRPr>
          </a:p>
        </p:txBody>
      </p:sp>
      <p:pic>
        <p:nvPicPr>
          <p:cNvPr id="14338" name="Picture 2" descr="http://3.bp.blogspot.com/-jOT-pfemTjk/URfELkPj_sI/AAAAAAAAAKI/JqAtMy0dIGA/s1600/300px-Surname_11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56" y="1412775"/>
            <a:ext cx="4722384" cy="338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899439" y="1412775"/>
            <a:ext cx="415806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/>
              <a:t>Збережені</a:t>
            </a:r>
            <a:r>
              <a:rPr lang="ru-RU" sz="2200" dirty="0"/>
              <a:t> </a:t>
            </a:r>
            <a:r>
              <a:rPr lang="ru-RU" sz="2200" dirty="0" err="1"/>
              <a:t>зразки</a:t>
            </a:r>
            <a:r>
              <a:rPr lang="ru-RU" sz="2200" dirty="0"/>
              <a:t> </a:t>
            </a:r>
            <a:r>
              <a:rPr lang="ru-RU" sz="2200" dirty="0" err="1"/>
              <a:t>мініатюрного</a:t>
            </a:r>
            <a:r>
              <a:rPr lang="ru-RU" sz="2200" dirty="0"/>
              <a:t> </a:t>
            </a:r>
            <a:r>
              <a:rPr lang="ru-RU" sz="2200" dirty="0" err="1"/>
              <a:t>живопису</a:t>
            </a:r>
            <a:r>
              <a:rPr lang="ru-RU" sz="2200" dirty="0"/>
              <a:t> </a:t>
            </a:r>
            <a:r>
              <a:rPr lang="ru-RU" sz="2200" dirty="0" err="1"/>
              <a:t>арабських</a:t>
            </a:r>
            <a:r>
              <a:rPr lang="ru-RU" sz="2200" dirty="0"/>
              <a:t> </a:t>
            </a:r>
            <a:r>
              <a:rPr lang="ru-RU" sz="2200" dirty="0" err="1"/>
              <a:t>країн</a:t>
            </a:r>
            <a:r>
              <a:rPr lang="ru-RU" sz="2200" dirty="0"/>
              <a:t> </a:t>
            </a:r>
            <a:r>
              <a:rPr lang="ru-RU" sz="2200" dirty="0" err="1"/>
              <a:t>відносяться</a:t>
            </a:r>
            <a:r>
              <a:rPr lang="ru-RU" sz="2200" dirty="0"/>
              <a:t> до </a:t>
            </a:r>
            <a:r>
              <a:rPr lang="ru-RU" sz="2200" dirty="0" err="1"/>
              <a:t>періоду</a:t>
            </a:r>
            <a:r>
              <a:rPr lang="ru-RU" sz="2200" dirty="0"/>
              <a:t>, </a:t>
            </a:r>
            <a:r>
              <a:rPr lang="ru-RU" sz="2200" dirty="0" err="1"/>
              <a:t>що</a:t>
            </a:r>
            <a:r>
              <a:rPr lang="ru-RU" sz="2200" dirty="0"/>
              <a:t> настав </a:t>
            </a:r>
            <a:r>
              <a:rPr lang="ru-RU" sz="2200" dirty="0" err="1"/>
              <a:t>після</a:t>
            </a:r>
            <a:r>
              <a:rPr lang="ru-RU" sz="2200" dirty="0"/>
              <a:t> </a:t>
            </a:r>
            <a:r>
              <a:rPr lang="ru-RU" sz="2200" dirty="0" err="1"/>
              <a:t>розпаду</a:t>
            </a:r>
            <a:r>
              <a:rPr lang="ru-RU" sz="2200" dirty="0"/>
              <a:t> </a:t>
            </a:r>
            <a:r>
              <a:rPr lang="ru-RU" sz="2200" dirty="0" err="1"/>
              <a:t>Халіфату</a:t>
            </a:r>
            <a:r>
              <a:rPr lang="ru-RU" sz="2200" dirty="0"/>
              <a:t>, і належать до так </a:t>
            </a:r>
            <a:r>
              <a:rPr lang="ru-RU" sz="2200" dirty="0" err="1"/>
              <a:t>званої</a:t>
            </a:r>
            <a:r>
              <a:rPr lang="ru-RU" sz="2200" dirty="0"/>
              <a:t> </a:t>
            </a:r>
            <a:r>
              <a:rPr lang="ru-RU" sz="2200" dirty="0" err="1"/>
              <a:t>багдадської</a:t>
            </a:r>
            <a:r>
              <a:rPr lang="ru-RU" sz="2200" dirty="0"/>
              <a:t> (</a:t>
            </a:r>
            <a:r>
              <a:rPr lang="ru-RU" sz="2200" dirty="0" err="1"/>
              <a:t>або</a:t>
            </a:r>
            <a:r>
              <a:rPr lang="ru-RU" sz="2200" dirty="0"/>
              <a:t> </a:t>
            </a:r>
            <a:r>
              <a:rPr lang="ru-RU" sz="2200" dirty="0" err="1"/>
              <a:t>месопотамської</a:t>
            </a:r>
            <a:r>
              <a:rPr lang="ru-RU" sz="2200" dirty="0"/>
              <a:t>) </a:t>
            </a:r>
            <a:r>
              <a:rPr lang="ru-RU" sz="2200" dirty="0" err="1"/>
              <a:t>школи</a:t>
            </a:r>
            <a:r>
              <a:rPr lang="ru-RU" sz="2200" dirty="0"/>
              <a:t> ХІІІ ст. </a:t>
            </a:r>
            <a:r>
              <a:rPr lang="ru-RU" sz="2200" dirty="0" err="1"/>
              <a:t>Багдадська</a:t>
            </a:r>
            <a:r>
              <a:rPr lang="ru-RU" sz="2200" dirty="0"/>
              <a:t> школа </a:t>
            </a:r>
            <a:r>
              <a:rPr lang="ru-RU" sz="2200" dirty="0" err="1"/>
              <a:t>відрізняється</a:t>
            </a:r>
            <a:r>
              <a:rPr lang="ru-RU" sz="2200" dirty="0"/>
              <a:t> </a:t>
            </a:r>
            <a:r>
              <a:rPr lang="ru-RU" sz="2200" dirty="0" err="1"/>
              <a:t>імпульсивністю</a:t>
            </a:r>
            <a:r>
              <a:rPr lang="ru-RU" sz="2200" dirty="0"/>
              <a:t> </a:t>
            </a:r>
            <a:r>
              <a:rPr lang="ru-RU" sz="2200" dirty="0" err="1"/>
              <a:t>ліній</a:t>
            </a:r>
            <a:r>
              <a:rPr lang="ru-RU" sz="2200" dirty="0"/>
              <a:t>, </a:t>
            </a:r>
            <a:r>
              <a:rPr lang="ru-RU" sz="2200" dirty="0" err="1"/>
              <a:t>м’яким</a:t>
            </a:r>
            <a:r>
              <a:rPr lang="ru-RU" sz="2200" dirty="0"/>
              <a:t> </a:t>
            </a:r>
            <a:r>
              <a:rPr lang="ru-RU" sz="2200" dirty="0" err="1"/>
              <a:t>насиченим</a:t>
            </a:r>
            <a:r>
              <a:rPr lang="ru-RU" sz="2200" dirty="0"/>
              <a:t> колоритом, </a:t>
            </a:r>
            <a:r>
              <a:rPr lang="ru-RU" sz="2200" dirty="0" err="1" smtClean="0"/>
              <a:t>спробою</a:t>
            </a:r>
            <a:endParaRPr lang="ru-RU" sz="22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4858036"/>
            <a:ext cx="896694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err="1"/>
              <a:t>використання</a:t>
            </a:r>
            <a:r>
              <a:rPr lang="ru-RU" sz="2200" dirty="0"/>
              <a:t> </a:t>
            </a:r>
            <a:r>
              <a:rPr lang="ru-RU" sz="2200" dirty="0" err="1"/>
              <a:t>світлотіні</a:t>
            </a:r>
            <a:r>
              <a:rPr lang="ru-RU" sz="2200" dirty="0"/>
              <a:t>. У </a:t>
            </a:r>
            <a:r>
              <a:rPr lang="ru-RU" sz="2200" dirty="0" err="1"/>
              <a:t>відтворенні</a:t>
            </a:r>
            <a:r>
              <a:rPr lang="ru-RU" sz="2200" dirty="0"/>
              <a:t> </a:t>
            </a:r>
            <a:r>
              <a:rPr lang="ru-RU" sz="2200" dirty="0" err="1"/>
              <a:t>фігури</a:t>
            </a:r>
            <a:r>
              <a:rPr lang="ru-RU" sz="2200" dirty="0"/>
              <a:t> та </a:t>
            </a:r>
            <a:r>
              <a:rPr lang="ru-RU" sz="2200" dirty="0" err="1"/>
              <a:t>обличчя</a:t>
            </a:r>
            <a:r>
              <a:rPr lang="ru-RU" sz="2200" dirty="0"/>
              <a:t> </a:t>
            </a:r>
            <a:r>
              <a:rPr lang="ru-RU" sz="2200" dirty="0" err="1"/>
              <a:t>людини</a:t>
            </a:r>
            <a:r>
              <a:rPr lang="ru-RU" sz="2200" dirty="0"/>
              <a:t> </a:t>
            </a:r>
            <a:r>
              <a:rPr lang="ru-RU" sz="2200" dirty="0" err="1"/>
              <a:t>багдадські</a:t>
            </a:r>
            <a:r>
              <a:rPr lang="ru-RU" sz="2200" dirty="0"/>
              <a:t> </a:t>
            </a:r>
            <a:r>
              <a:rPr lang="ru-RU" sz="2200" dirty="0" err="1"/>
              <a:t>майстри</a:t>
            </a:r>
            <a:r>
              <a:rPr lang="ru-RU" sz="2200" dirty="0"/>
              <a:t> </a:t>
            </a:r>
            <a:r>
              <a:rPr lang="ru-RU" sz="2200" dirty="0" err="1"/>
              <a:t>виявляли</a:t>
            </a:r>
            <a:r>
              <a:rPr lang="ru-RU" sz="2200" dirty="0"/>
              <a:t> максимум </a:t>
            </a:r>
            <a:r>
              <a:rPr lang="ru-RU" sz="2200" dirty="0" err="1"/>
              <a:t>винахідливості</a:t>
            </a:r>
            <a:r>
              <a:rPr lang="ru-RU" sz="2200" dirty="0"/>
              <a:t> та </a:t>
            </a:r>
            <a:r>
              <a:rPr lang="ru-RU" sz="2200" dirty="0" err="1"/>
              <a:t>творчої</a:t>
            </a:r>
            <a:r>
              <a:rPr lang="ru-RU" sz="2200" dirty="0"/>
              <a:t> </a:t>
            </a:r>
            <a:r>
              <a:rPr lang="ru-RU" sz="2200" dirty="0" err="1"/>
              <a:t>активності</a:t>
            </a:r>
            <a:r>
              <a:rPr lang="ru-RU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41758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260648"/>
            <a:ext cx="410445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Головна </a:t>
            </a:r>
            <a:r>
              <a:rPr lang="ru-RU" sz="2000" dirty="0" err="1">
                <a:latin typeface="Comic Sans MS" panose="030F0702030302020204" pitchFamily="66" charset="0"/>
              </a:rPr>
              <a:t>увага</a:t>
            </a:r>
            <a:r>
              <a:rPr lang="ru-RU" sz="2000" dirty="0">
                <a:latin typeface="Comic Sans MS" panose="030F0702030302020204" pitchFamily="66" charset="0"/>
              </a:rPr>
              <a:t> в </a:t>
            </a:r>
            <a:r>
              <a:rPr lang="ru-RU" sz="2000" dirty="0" err="1">
                <a:latin typeface="Comic Sans MS" panose="030F0702030302020204" pitchFamily="66" charset="0"/>
              </a:rPr>
              <a:t>мініатюрах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приділена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людині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Приземкуваті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великоголові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фігури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дещо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грубуваті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Обличчя</a:t>
            </a:r>
            <a:r>
              <a:rPr lang="ru-RU" sz="2000" dirty="0">
                <a:latin typeface="Comic Sans MS" panose="030F0702030302020204" pitchFamily="66" charset="0"/>
              </a:rPr>
              <a:t> з </a:t>
            </a:r>
            <a:r>
              <a:rPr lang="ru-RU" sz="2000" dirty="0" err="1">
                <a:latin typeface="Comic Sans MS" panose="030F0702030302020204" pitchFamily="66" charset="0"/>
              </a:rPr>
              <a:t>крупними</a:t>
            </a:r>
            <a:r>
              <a:rPr lang="ru-RU" sz="2000" dirty="0">
                <a:latin typeface="Comic Sans MS" panose="030F0702030302020204" pitchFamily="66" charset="0"/>
              </a:rPr>
              <a:t> носами та великими </a:t>
            </a:r>
            <a:r>
              <a:rPr lang="ru-RU" sz="2000" dirty="0" err="1">
                <a:latin typeface="Comic Sans MS" panose="030F0702030302020204" pitchFamily="66" charset="0"/>
              </a:rPr>
              <a:t>очима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типізовані</a:t>
            </a:r>
            <a:r>
              <a:rPr lang="ru-RU" sz="2000" dirty="0">
                <a:latin typeface="Comic Sans MS" panose="030F0702030302020204" pitchFamily="66" charset="0"/>
              </a:rPr>
              <a:t> та </a:t>
            </a:r>
            <a:r>
              <a:rPr lang="ru-RU" sz="2000" dirty="0" err="1">
                <a:latin typeface="Comic Sans MS" panose="030F0702030302020204" pitchFamily="66" charset="0"/>
              </a:rPr>
              <a:t>завжди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написані</a:t>
            </a:r>
            <a:r>
              <a:rPr lang="ru-RU" sz="2000" dirty="0">
                <a:latin typeface="Comic Sans MS" panose="030F0702030302020204" pitchFamily="66" charset="0"/>
              </a:rPr>
              <a:t> у фас. Люди </a:t>
            </a:r>
            <a:r>
              <a:rPr lang="ru-RU" sz="2000" dirty="0" err="1">
                <a:latin typeface="Comic Sans MS" panose="030F0702030302020204" pitchFamily="66" charset="0"/>
              </a:rPr>
              <a:t>одягнені</a:t>
            </a:r>
            <a:r>
              <a:rPr lang="ru-RU" sz="2000" dirty="0">
                <a:latin typeface="Comic Sans MS" panose="030F0702030302020204" pitchFamily="66" charset="0"/>
              </a:rPr>
              <a:t> у </a:t>
            </a:r>
            <a:r>
              <a:rPr lang="ru-RU" sz="2000" dirty="0" err="1">
                <a:latin typeface="Comic Sans MS" panose="030F0702030302020204" pitchFamily="66" charset="0"/>
              </a:rPr>
              <a:t>мішкуваті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одежі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синіх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зелених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жовтих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червоних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лілових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кольорів</a:t>
            </a:r>
            <a:r>
              <a:rPr lang="ru-RU" sz="2000" dirty="0">
                <a:latin typeface="Comic Sans MS" panose="030F0702030302020204" pitchFamily="66" charset="0"/>
              </a:rPr>
              <a:t> та в </a:t>
            </a:r>
            <a:r>
              <a:rPr lang="ru-RU" sz="2000" dirty="0" err="1">
                <a:latin typeface="Comic Sans MS" panose="030F0702030302020204" pitchFamily="66" charset="0"/>
              </a:rPr>
              <a:t>чалми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Безпосередністю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позначені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пози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дійових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осіб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Хоча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торси</a:t>
            </a:r>
            <a:r>
              <a:rPr lang="ru-RU" sz="2000" dirty="0">
                <a:latin typeface="Comic Sans MS" panose="030F0702030302020204" pitchFamily="66" charset="0"/>
              </a:rPr>
              <a:t> людей </a:t>
            </a:r>
            <a:r>
              <a:rPr lang="ru-RU" sz="2000" dirty="0" err="1">
                <a:latin typeface="Comic Sans MS" panose="030F0702030302020204" pitchFamily="66" charset="0"/>
              </a:rPr>
              <a:t>нерухомі</a:t>
            </a:r>
            <a:r>
              <a:rPr lang="ru-RU" sz="2000" dirty="0">
                <a:latin typeface="Comic Sans MS" panose="030F0702030302020204" pitchFamily="66" charset="0"/>
              </a:rPr>
              <a:t>, руки </a:t>
            </a:r>
            <a:r>
              <a:rPr lang="ru-RU" sz="2000" dirty="0" err="1">
                <a:latin typeface="Comic Sans MS" panose="030F0702030302020204" pitchFamily="66" charset="0"/>
              </a:rPr>
              <a:t>їх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завжди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зображені</a:t>
            </a:r>
            <a:r>
              <a:rPr lang="ru-RU" sz="2000" dirty="0">
                <a:latin typeface="Comic Sans MS" panose="030F0702030302020204" pitchFamily="66" charset="0"/>
              </a:rPr>
              <a:t> у </a:t>
            </a:r>
            <a:r>
              <a:rPr lang="ru-RU" sz="2000" dirty="0" err="1">
                <a:latin typeface="Comic Sans MS" panose="030F0702030302020204" pitchFamily="66" charset="0"/>
              </a:rPr>
              <a:t>русі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жваво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жестикулюють</a:t>
            </a:r>
            <a:r>
              <a:rPr lang="ru-RU" sz="2000" dirty="0">
                <a:latin typeface="Comic Sans MS" panose="030F0702030302020204" pitchFamily="66" charset="0"/>
              </a:rPr>
              <a:t> при </a:t>
            </a:r>
            <a:r>
              <a:rPr lang="ru-RU" sz="2000" dirty="0" err="1">
                <a:latin typeface="Comic Sans MS" panose="030F0702030302020204" pitchFamily="66" charset="0"/>
              </a:rPr>
              <a:t>розмові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передають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предмети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тримають</a:t>
            </a:r>
            <a:r>
              <a:rPr lang="ru-RU" sz="2000" dirty="0">
                <a:latin typeface="Comic Sans MS" panose="030F0702030302020204" pitchFamily="66" charset="0"/>
              </a:rPr>
              <a:t> перо, ваги, </a:t>
            </a:r>
            <a:r>
              <a:rPr lang="ru-RU" sz="2000" dirty="0" err="1">
                <a:latin typeface="Comic Sans MS" panose="030F0702030302020204" pitchFamily="66" charset="0"/>
              </a:rPr>
              <a:t>мішки</a:t>
            </a:r>
            <a:r>
              <a:rPr lang="ru-RU" sz="2000" dirty="0">
                <a:latin typeface="Comic Sans MS" panose="030F0702030302020204" pitchFamily="66" charset="0"/>
              </a:rPr>
              <a:t> і т.д. </a:t>
            </a:r>
          </a:p>
        </p:txBody>
      </p:sp>
      <p:pic>
        <p:nvPicPr>
          <p:cNvPr id="15362" name="Picture 2" descr="http://3.bp.blogspot.com/-T29Fruh0PPw/URfELuMd8WI/AAAAAAAAAKQ/GU3AbULMXj0/s1600/300px-Peresopnytske_Gospel_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42958"/>
            <a:ext cx="3793604" cy="5993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78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8864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atin typeface="Comic Sans MS" panose="030F0702030302020204" pitchFamily="66" charset="0"/>
              </a:rPr>
              <a:t>Турецьке</a:t>
            </a:r>
            <a:r>
              <a:rPr lang="ru-RU" sz="3200" b="1" dirty="0">
                <a:latin typeface="Comic Sans MS" panose="030F0702030302020204" pitchFamily="66" charset="0"/>
              </a:rPr>
              <a:t> гончарне </a:t>
            </a:r>
            <a:r>
              <a:rPr lang="ru-RU" sz="3200" b="1" dirty="0" err="1">
                <a:latin typeface="Comic Sans MS" panose="030F0702030302020204" pitchFamily="66" charset="0"/>
              </a:rPr>
              <a:t>мистецтво</a:t>
            </a:r>
            <a:endParaRPr lang="ru-RU" sz="3200" b="1" dirty="0">
              <a:latin typeface="Comic Sans MS" panose="030F0702030302020204" pitchFamily="66" charset="0"/>
            </a:endParaRPr>
          </a:p>
        </p:txBody>
      </p:sp>
      <p:pic>
        <p:nvPicPr>
          <p:cNvPr id="16386" name="Picture 2" descr="http://4.bp.blogspot.com/-BcGck3cb9y8/URfELvEPBGI/AAAAAAAAAKM/zkUQ0EG1yLs/s1600/gavarechchyna_keramika_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056" y="773415"/>
            <a:ext cx="6546896" cy="42292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4919008"/>
            <a:ext cx="90730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latin typeface="Comic Sans MS" panose="030F0702030302020204" pitchFamily="66" charset="0"/>
              </a:rPr>
              <a:t>Кераміка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виготовлялась</a:t>
            </a:r>
            <a:r>
              <a:rPr lang="ru-RU" sz="2000" dirty="0">
                <a:latin typeface="Comic Sans MS" panose="030F0702030302020204" pitchFamily="66" charset="0"/>
              </a:rPr>
              <a:t> з добре </a:t>
            </a:r>
            <a:r>
              <a:rPr lang="ru-RU" sz="2000" dirty="0" err="1">
                <a:latin typeface="Comic Sans MS" panose="030F0702030302020204" pitchFamily="66" charset="0"/>
              </a:rPr>
              <a:t>обробленої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світлої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глини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що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після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випалу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покривалася</a:t>
            </a:r>
            <a:r>
              <a:rPr lang="ru-RU" sz="2000" dirty="0">
                <a:latin typeface="Comic Sans MS" panose="030F0702030302020204" pitchFamily="66" charset="0"/>
              </a:rPr>
              <a:t> ангобом. </a:t>
            </a:r>
            <a:r>
              <a:rPr lang="ru-RU" sz="2000" dirty="0" err="1">
                <a:latin typeface="Comic Sans MS" panose="030F0702030302020204" pitchFamily="66" charset="0"/>
              </a:rPr>
              <a:t>Розпис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виконували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рідкими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фарбами</a:t>
            </a:r>
            <a:r>
              <a:rPr lang="ru-RU" sz="2000" dirty="0">
                <a:latin typeface="Comic Sans MS" panose="030F0702030302020204" pitchFamily="66" charset="0"/>
              </a:rPr>
              <a:t>. Для </a:t>
            </a:r>
            <a:r>
              <a:rPr lang="ru-RU" sz="2000" dirty="0" err="1">
                <a:latin typeface="Comic Sans MS" panose="030F0702030302020204" pitchFamily="66" charset="0"/>
              </a:rPr>
              <a:t>посилення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чіткості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малюнку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його</a:t>
            </a:r>
            <a:r>
              <a:rPr lang="ru-RU" sz="2000" dirty="0">
                <a:latin typeface="Comic Sans MS" panose="030F0702030302020204" pitchFamily="66" charset="0"/>
              </a:rPr>
              <a:t> обводили </a:t>
            </a:r>
            <a:r>
              <a:rPr lang="ru-RU" sz="2000" dirty="0" err="1">
                <a:latin typeface="Comic Sans MS" panose="030F0702030302020204" pitchFamily="66" charset="0"/>
              </a:rPr>
              <a:t>чорним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рідше</a:t>
            </a:r>
            <a:r>
              <a:rPr lang="ru-RU" sz="2000" dirty="0">
                <a:latin typeface="Comic Sans MS" panose="030F0702030302020204" pitchFamily="66" charset="0"/>
              </a:rPr>
              <a:t> — темно-зеленим </a:t>
            </a:r>
            <a:r>
              <a:rPr lang="ru-RU" sz="2000" dirty="0" err="1">
                <a:latin typeface="Comic Sans MS" panose="030F0702030302020204" pitchFamily="66" charset="0"/>
              </a:rPr>
              <a:t>чи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синім</a:t>
            </a:r>
            <a:r>
              <a:rPr lang="ru-RU" sz="2000" dirty="0">
                <a:latin typeface="Comic Sans MS" panose="030F0702030302020204" pitchFamily="66" charset="0"/>
              </a:rPr>
              <a:t> контуром. Для </a:t>
            </a:r>
            <a:r>
              <a:rPr lang="ru-RU" sz="2000" dirty="0" err="1">
                <a:latin typeface="Comic Sans MS" panose="030F0702030302020204" pitchFamily="66" charset="0"/>
              </a:rPr>
              <a:t>закріплення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фарб</a:t>
            </a:r>
            <a:r>
              <a:rPr lang="ru-RU" sz="2000" dirty="0">
                <a:latin typeface="Comic Sans MS" panose="030F0702030302020204" pitchFamily="66" charset="0"/>
              </a:rPr>
              <a:t> та </a:t>
            </a:r>
            <a:r>
              <a:rPr lang="ru-RU" sz="2000" dirty="0" err="1">
                <a:latin typeface="Comic Sans MS" panose="030F0702030302020204" pitchFamily="66" charset="0"/>
              </a:rPr>
              <a:t>зміцнення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виробу</a:t>
            </a:r>
            <a:r>
              <a:rPr lang="ru-RU" sz="2000" dirty="0">
                <a:latin typeface="Comic Sans MS" panose="030F0702030302020204" pitchFamily="66" charset="0"/>
              </a:rPr>
              <a:t>, </a:t>
            </a:r>
            <a:r>
              <a:rPr lang="ru-RU" sz="2000" dirty="0" err="1">
                <a:latin typeface="Comic Sans MS" panose="030F0702030302020204" pitchFamily="66" charset="0"/>
              </a:rPr>
              <a:t>після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нанесення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малюнку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він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покривався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свинцевою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безбарвною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глазур’ю</a:t>
            </a:r>
            <a:r>
              <a:rPr lang="ru-RU" sz="20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151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55976" y="853094"/>
            <a:ext cx="4640620" cy="5888274"/>
          </a:xfrm>
        </p:spPr>
        <p:txBody>
          <a:bodyPr>
            <a:normAutofit fontScale="85000" lnSpcReduction="20000"/>
          </a:bodyPr>
          <a:lstStyle/>
          <a:p>
            <a:pPr algn="ctr"/>
            <a:r>
              <a:rPr lang="ru-RU" sz="2900" b="0" dirty="0" smtClean="0">
                <a:latin typeface="Comic Sans MS" panose="030F0702030302020204" pitchFamily="66" charset="0"/>
              </a:rPr>
              <a:t>    В </a:t>
            </a:r>
            <a:r>
              <a:rPr lang="ru-RU" sz="2900" b="0" dirty="0" err="1">
                <a:latin typeface="Comic Sans MS" panose="030F0702030302020204" pitchFamily="66" charset="0"/>
              </a:rPr>
              <a:t>середині</a:t>
            </a:r>
            <a:r>
              <a:rPr lang="ru-RU" sz="2900" b="0" dirty="0">
                <a:latin typeface="Comic Sans MS" panose="030F0702030302020204" pitchFamily="66" charset="0"/>
              </a:rPr>
              <a:t> ХХ ст. в гончарному </a:t>
            </a:r>
            <a:r>
              <a:rPr lang="ru-RU" sz="2900" b="0" dirty="0" err="1">
                <a:latin typeface="Comic Sans MS" panose="030F0702030302020204" pitchFamily="66" charset="0"/>
              </a:rPr>
              <a:t>мистецтві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Туреччини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намітилося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повернення</a:t>
            </a:r>
            <a:r>
              <a:rPr lang="ru-RU" sz="2900" b="0" dirty="0">
                <a:latin typeface="Comic Sans MS" panose="030F0702030302020204" pitchFamily="66" charset="0"/>
              </a:rPr>
              <a:t> до </a:t>
            </a:r>
            <a:r>
              <a:rPr lang="ru-RU" sz="2900" b="0" dirty="0" err="1">
                <a:latin typeface="Comic Sans MS" panose="030F0702030302020204" pitchFamily="66" charset="0"/>
              </a:rPr>
              <a:t>османських</a:t>
            </a:r>
            <a:r>
              <a:rPr lang="ru-RU" sz="2900" b="0" dirty="0">
                <a:latin typeface="Comic Sans MS" panose="030F0702030302020204" pitchFamily="66" charset="0"/>
              </a:rPr>
              <a:t> форм та </a:t>
            </a:r>
            <a:r>
              <a:rPr lang="ru-RU" sz="2900" b="0" dirty="0" err="1">
                <a:latin typeface="Comic Sans MS" panose="030F0702030302020204" pitchFamily="66" charset="0"/>
              </a:rPr>
              <a:t>стилів</a:t>
            </a:r>
            <a:r>
              <a:rPr lang="ru-RU" sz="2900" b="0" dirty="0">
                <a:latin typeface="Comic Sans MS" panose="030F0702030302020204" pitchFamily="66" charset="0"/>
              </a:rPr>
              <a:t>. </a:t>
            </a:r>
            <a:r>
              <a:rPr lang="ru-RU" sz="2900" b="0" dirty="0" err="1">
                <a:latin typeface="Comic Sans MS" panose="030F0702030302020204" pitchFamily="66" charset="0"/>
              </a:rPr>
              <a:t>Головні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центри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виробництва</a:t>
            </a:r>
            <a:r>
              <a:rPr lang="ru-RU" sz="2900" b="0" dirty="0">
                <a:latin typeface="Comic Sans MS" panose="030F0702030302020204" pitchFamily="66" charset="0"/>
              </a:rPr>
              <a:t> в наш час </a:t>
            </a:r>
            <a:r>
              <a:rPr lang="ru-RU" sz="2900" b="0" dirty="0" err="1">
                <a:latin typeface="Comic Sans MS" panose="030F0702030302020204" pitchFamily="66" charset="0"/>
              </a:rPr>
              <a:t>знаходяться</a:t>
            </a:r>
            <a:r>
              <a:rPr lang="ru-RU" sz="2900" b="0" dirty="0">
                <a:latin typeface="Comic Sans MS" panose="030F0702030302020204" pitchFamily="66" charset="0"/>
              </a:rPr>
              <a:t> в </a:t>
            </a:r>
            <a:r>
              <a:rPr lang="ru-RU" sz="2900" b="0" dirty="0" err="1">
                <a:latin typeface="Comic Sans MS" panose="030F0702030302020204" pitchFamily="66" charset="0"/>
              </a:rPr>
              <a:t>Ізніку</a:t>
            </a:r>
            <a:r>
              <a:rPr lang="ru-RU" sz="2900" b="0" dirty="0">
                <a:latin typeface="Comic Sans MS" panose="030F0702030302020204" pitchFamily="66" charset="0"/>
              </a:rPr>
              <a:t> та </a:t>
            </a:r>
            <a:r>
              <a:rPr lang="ru-RU" sz="2900" b="0" dirty="0" err="1">
                <a:latin typeface="Comic Sans MS" panose="030F0702030302020204" pitchFamily="66" charset="0"/>
              </a:rPr>
              <a:t>Кютахьє</a:t>
            </a:r>
            <a:r>
              <a:rPr lang="ru-RU" sz="2900" b="0" dirty="0">
                <a:latin typeface="Comic Sans MS" panose="030F0702030302020204" pitchFamily="66" charset="0"/>
              </a:rPr>
              <a:t>, </a:t>
            </a:r>
            <a:r>
              <a:rPr lang="ru-RU" sz="2900" b="0" dirty="0" err="1">
                <a:latin typeface="Comic Sans MS" panose="030F0702030302020204" pitchFamily="66" charset="0"/>
              </a:rPr>
              <a:t>причому</a:t>
            </a:r>
            <a:r>
              <a:rPr lang="ru-RU" sz="2900" b="0" dirty="0">
                <a:latin typeface="Comic Sans MS" panose="030F0702030302020204" pitchFamily="66" charset="0"/>
              </a:rPr>
              <a:t> в </a:t>
            </a:r>
            <a:r>
              <a:rPr lang="ru-RU" sz="2900" b="0" dirty="0" err="1">
                <a:latin typeface="Comic Sans MS" panose="030F0702030302020204" pitchFamily="66" charset="0"/>
              </a:rPr>
              <a:t>обох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містах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виготовляється</a:t>
            </a:r>
            <a:r>
              <a:rPr lang="ru-RU" sz="2900" b="0" dirty="0">
                <a:latin typeface="Comic Sans MS" panose="030F0702030302020204" pitchFamily="66" charset="0"/>
              </a:rPr>
              <a:t> широкий </a:t>
            </a:r>
            <a:r>
              <a:rPr lang="ru-RU" sz="2900" b="0" dirty="0" err="1">
                <a:latin typeface="Comic Sans MS" panose="030F0702030302020204" pitchFamily="66" charset="0"/>
              </a:rPr>
              <a:t>асортимент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класичної</a:t>
            </a:r>
            <a:r>
              <a:rPr lang="ru-RU" sz="2900" b="0" dirty="0">
                <a:latin typeface="Comic Sans MS" panose="030F0702030302020204" pitchFamily="66" charset="0"/>
              </a:rPr>
              <a:t>, </a:t>
            </a:r>
            <a:r>
              <a:rPr lang="ru-RU" sz="2900" b="0" dirty="0" err="1">
                <a:latin typeface="Comic Sans MS" panose="030F0702030302020204" pitchFamily="66" charset="0"/>
              </a:rPr>
              <a:t>неокласичної</a:t>
            </a:r>
            <a:r>
              <a:rPr lang="ru-RU" sz="2900" b="0" dirty="0">
                <a:latin typeface="Comic Sans MS" panose="030F0702030302020204" pitchFamily="66" charset="0"/>
              </a:rPr>
              <a:t> та </a:t>
            </a:r>
            <a:r>
              <a:rPr lang="ru-RU" sz="2900" b="0" dirty="0" err="1">
                <a:latin typeface="Comic Sans MS" panose="030F0702030302020204" pitchFamily="66" charset="0"/>
              </a:rPr>
              <a:t>сучасної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кераміки</a:t>
            </a:r>
            <a:r>
              <a:rPr lang="ru-RU" sz="2900" b="0" dirty="0">
                <a:latin typeface="Comic Sans MS" panose="030F0702030302020204" pitchFamily="66" charset="0"/>
              </a:rPr>
              <a:t>. І </a:t>
            </a:r>
            <a:r>
              <a:rPr lang="ru-RU" sz="2900" b="0" dirty="0" err="1">
                <a:latin typeface="Comic Sans MS" panose="030F0702030302020204" pitchFamily="66" charset="0"/>
              </a:rPr>
              <a:t>сьогодні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вражає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найвища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якість</a:t>
            </a:r>
            <a:r>
              <a:rPr lang="ru-RU" sz="2900" b="0" dirty="0">
                <a:latin typeface="Comic Sans MS" panose="030F0702030302020204" pitchFamily="66" charset="0"/>
              </a:rPr>
              <a:t>, чистота дизайну, </a:t>
            </a:r>
            <a:r>
              <a:rPr lang="ru-RU" sz="2900" b="0" dirty="0" err="1">
                <a:latin typeface="Comic Sans MS" panose="030F0702030302020204" pitchFamily="66" charset="0"/>
              </a:rPr>
              <a:t>фарб</a:t>
            </a:r>
            <a:r>
              <a:rPr lang="ru-RU" sz="2900" b="0" dirty="0">
                <a:latin typeface="Comic Sans MS" panose="030F0702030302020204" pitchFamily="66" charset="0"/>
              </a:rPr>
              <a:t> та </a:t>
            </a:r>
            <a:r>
              <a:rPr lang="ru-RU" sz="2900" b="0" dirty="0" err="1">
                <a:latin typeface="Comic Sans MS" panose="030F0702030302020204" pitchFamily="66" charset="0"/>
              </a:rPr>
              <a:t>розмаїття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цих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унікальних</a:t>
            </a:r>
            <a:r>
              <a:rPr lang="ru-RU" sz="2900" b="0" dirty="0">
                <a:latin typeface="Comic Sans MS" panose="030F0702030302020204" pitchFamily="66" charset="0"/>
              </a:rPr>
              <a:t> </a:t>
            </a:r>
            <a:r>
              <a:rPr lang="ru-RU" sz="2900" b="0" dirty="0" err="1">
                <a:latin typeface="Comic Sans MS" panose="030F0702030302020204" pitchFamily="66" charset="0"/>
              </a:rPr>
              <a:t>виробів</a:t>
            </a:r>
            <a:r>
              <a:rPr lang="ru-RU" sz="2900" b="0" dirty="0">
                <a:latin typeface="Comic Sans MS" panose="030F0702030302020204" pitchFamily="66" charset="0"/>
              </a:rPr>
              <a:t>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7411" name="Picture 3" descr="http://1.bp.blogspot.com/-ZPGAPGCFPpc/URfEMDaERKI/AAAAAAAAAKU/3psYR6JqUgk/s1600/images+%25281%2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1196752"/>
            <a:ext cx="4710583" cy="4176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58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175708"/>
            <a:ext cx="4399920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21" y="175708"/>
            <a:ext cx="4049145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6" name="Прямоугольник 5"/>
          <p:cNvSpPr/>
          <p:nvPr/>
        </p:nvSpPr>
        <p:spPr>
          <a:xfrm>
            <a:off x="4475018" y="471352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altLang="ru-RU" sz="2400" dirty="0" smtClean="0">
                <a:latin typeface="Comic Sans MS" panose="030F0702030302020204" pitchFamily="66" charset="0"/>
                <a:cs typeface="Arial" charset="0"/>
              </a:rPr>
              <a:t>Джотто. Втеча </a:t>
            </a:r>
            <a:r>
              <a:rPr lang="uk-UA" altLang="ru-RU" sz="2400" dirty="0">
                <a:latin typeface="Comic Sans MS" panose="030F0702030302020204" pitchFamily="66" charset="0"/>
                <a:cs typeface="Arial" charset="0"/>
              </a:rPr>
              <a:t>до </a:t>
            </a:r>
            <a:r>
              <a:rPr lang="uk-UA" altLang="ru-RU" sz="2400" dirty="0" smtClean="0">
                <a:latin typeface="Comic Sans MS" panose="030F0702030302020204" pitchFamily="66" charset="0"/>
                <a:cs typeface="Arial" charset="0"/>
              </a:rPr>
              <a:t>Єгипту Фреска</a:t>
            </a:r>
            <a:endParaRPr lang="uk-UA" altLang="ru-RU" sz="2400" dirty="0">
              <a:latin typeface="Comic Sans MS" panose="030F0702030302020204" pitchFamily="66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4393378" y="5662548"/>
            <a:ext cx="572323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1" hangingPunct="1"/>
            <a:r>
              <a:rPr lang="uk-UA" altLang="ru-RU" sz="2400" dirty="0">
                <a:latin typeface="Comic Sans MS" panose="030F0702030302020204" pitchFamily="66" charset="0"/>
                <a:cs typeface="Arial" charset="0"/>
              </a:rPr>
              <a:t>Мозаїка Софійського собору</a:t>
            </a:r>
          </a:p>
          <a:p>
            <a:pPr eaLnBrk="1" hangingPunct="1"/>
            <a:r>
              <a:rPr lang="uk-UA" altLang="ru-RU" sz="2400" dirty="0">
                <a:latin typeface="Comic Sans MS" panose="030F0702030302020204" pitchFamily="66" charset="0"/>
                <a:cs typeface="Arial" charset="0"/>
              </a:rPr>
              <a:t>в Києві. Оранта (</a:t>
            </a:r>
            <a:r>
              <a:rPr lang="uk-UA" altLang="ru-RU" sz="2400" dirty="0" smtClean="0">
                <a:latin typeface="Comic Sans MS" panose="030F0702030302020204" pitchFamily="66" charset="0"/>
                <a:cs typeface="Arial" charset="0"/>
              </a:rPr>
              <a:t>Богоматір)</a:t>
            </a:r>
            <a:endParaRPr lang="uk-UA" altLang="ru-RU" sz="2400" dirty="0">
              <a:latin typeface="Comic Sans MS" panose="030F0702030302020204" pitchFamily="66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511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err="1">
                <a:latin typeface="Comic Sans MS" panose="030F0702030302020204" pitchFamily="66" charset="0"/>
              </a:rPr>
              <a:t>Іранське</a:t>
            </a:r>
            <a:r>
              <a:rPr lang="ru-RU" sz="3200" b="1" dirty="0">
                <a:latin typeface="Comic Sans MS" panose="030F0702030302020204" pitchFamily="66" charset="0"/>
              </a:rPr>
              <a:t> </a:t>
            </a:r>
            <a:r>
              <a:rPr lang="ru-RU" sz="3200" b="1" dirty="0" err="1">
                <a:latin typeface="Comic Sans MS" panose="030F0702030302020204" pitchFamily="66" charset="0"/>
              </a:rPr>
              <a:t>килимарство</a:t>
            </a:r>
            <a:endParaRPr lang="ru-RU" sz="3200" dirty="0"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340768"/>
            <a:ext cx="3627333" cy="5112568"/>
          </a:xfrm>
        </p:spPr>
        <p:txBody>
          <a:bodyPr>
            <a:normAutofit/>
          </a:bodyPr>
          <a:lstStyle/>
          <a:p>
            <a:pPr algn="ctr"/>
            <a:r>
              <a:rPr lang="ru-RU" sz="2400" b="0" dirty="0" err="1">
                <a:latin typeface="Comic Sans MS" panose="030F0702030302020204" pitchFamily="66" charset="0"/>
              </a:rPr>
              <a:t>Перські</a:t>
            </a:r>
            <a:r>
              <a:rPr lang="ru-RU" sz="2400" b="0" dirty="0">
                <a:latin typeface="Comic Sans MS" panose="030F0702030302020204" pitchFamily="66" charset="0"/>
              </a:rPr>
              <a:t> </a:t>
            </a:r>
            <a:r>
              <a:rPr lang="ru-RU" sz="2400" b="0" dirty="0" err="1">
                <a:latin typeface="Comic Sans MS" panose="030F0702030302020204" pitchFamily="66" charset="0"/>
              </a:rPr>
              <a:t>килими</a:t>
            </a:r>
            <a:r>
              <a:rPr lang="ru-RU" sz="2400" b="0" dirty="0">
                <a:latin typeface="Comic Sans MS" panose="030F0702030302020204" pitchFamily="66" charset="0"/>
              </a:rPr>
              <a:t> </a:t>
            </a:r>
            <a:r>
              <a:rPr lang="ru-RU" sz="2400" b="0" dirty="0" err="1">
                <a:latin typeface="Comic Sans MS" panose="030F0702030302020204" pitchFamily="66" charset="0"/>
              </a:rPr>
              <a:t>завжди</a:t>
            </a:r>
            <a:r>
              <a:rPr lang="ru-RU" sz="2400" b="0" dirty="0">
                <a:latin typeface="Comic Sans MS" panose="030F0702030302020204" pitchFamily="66" charset="0"/>
              </a:rPr>
              <a:t> </a:t>
            </a:r>
            <a:r>
              <a:rPr lang="ru-RU" sz="2400" b="0" dirty="0" err="1">
                <a:latin typeface="Comic Sans MS" panose="030F0702030302020204" pitchFamily="66" charset="0"/>
              </a:rPr>
              <a:t>були</a:t>
            </a:r>
            <a:r>
              <a:rPr lang="ru-RU" sz="2400" b="0" dirty="0">
                <a:latin typeface="Comic Sans MS" panose="030F0702030302020204" pitchFamily="66" charset="0"/>
              </a:rPr>
              <a:t> і </a:t>
            </a:r>
            <a:r>
              <a:rPr lang="ru-RU" sz="2400" b="0" dirty="0" err="1">
                <a:latin typeface="Comic Sans MS" panose="030F0702030302020204" pitchFamily="66" charset="0"/>
              </a:rPr>
              <a:t>залишаються</a:t>
            </a:r>
            <a:r>
              <a:rPr lang="ru-RU" sz="2400" b="0" dirty="0">
                <a:latin typeface="Comic Sans MS" panose="030F0702030302020204" pitchFamily="66" charset="0"/>
              </a:rPr>
              <a:t> </a:t>
            </a:r>
            <a:r>
              <a:rPr lang="ru-RU" sz="2400" b="0" dirty="0" err="1">
                <a:latin typeface="Comic Sans MS" panose="030F0702030302020204" pitchFamily="66" charset="0"/>
              </a:rPr>
              <a:t>невід'ємною</a:t>
            </a:r>
            <a:r>
              <a:rPr lang="ru-RU" sz="2400" b="0" dirty="0">
                <a:latin typeface="Comic Sans MS" panose="030F0702030302020204" pitchFamily="66" charset="0"/>
              </a:rPr>
              <a:t> </a:t>
            </a:r>
            <a:r>
              <a:rPr lang="ru-RU" sz="2400" b="0" dirty="0" err="1">
                <a:latin typeface="Comic Sans MS" panose="030F0702030302020204" pitchFamily="66" charset="0"/>
              </a:rPr>
              <a:t>частиною</a:t>
            </a:r>
            <a:r>
              <a:rPr lang="ru-RU" sz="2400" b="0" dirty="0">
                <a:latin typeface="Comic Sans MS" panose="030F0702030302020204" pitchFamily="66" charset="0"/>
              </a:rPr>
              <a:t> </a:t>
            </a:r>
            <a:r>
              <a:rPr lang="ru-RU" sz="2400" b="0" dirty="0" err="1">
                <a:latin typeface="Comic Sans MS" panose="030F0702030302020204" pitchFamily="66" charset="0"/>
              </a:rPr>
              <a:t>іранської</a:t>
            </a:r>
            <a:r>
              <a:rPr lang="ru-RU" sz="2400" b="0" dirty="0">
                <a:latin typeface="Comic Sans MS" panose="030F0702030302020204" pitchFamily="66" charset="0"/>
              </a:rPr>
              <a:t> </a:t>
            </a:r>
            <a:r>
              <a:rPr lang="ru-RU" sz="2400" b="0" dirty="0" err="1">
                <a:latin typeface="Comic Sans MS" panose="030F0702030302020204" pitchFamily="66" charset="0"/>
              </a:rPr>
              <a:t>культури</a:t>
            </a:r>
            <a:r>
              <a:rPr lang="ru-RU" sz="2400" b="0" dirty="0">
                <a:latin typeface="Comic Sans MS" panose="030F0702030302020204" pitchFamily="66" charset="0"/>
              </a:rPr>
              <a:t> і </a:t>
            </a:r>
            <a:r>
              <a:rPr lang="ru-RU" sz="2400" b="0" dirty="0" err="1">
                <a:latin typeface="Comic Sans MS" panose="030F0702030302020204" pitchFamily="66" charset="0"/>
              </a:rPr>
              <a:t>повсякденного</a:t>
            </a:r>
            <a:r>
              <a:rPr lang="ru-RU" sz="2400" b="0" dirty="0">
                <a:latin typeface="Comic Sans MS" panose="030F0702030302020204" pitchFamily="66" charset="0"/>
              </a:rPr>
              <a:t> </a:t>
            </a:r>
            <a:r>
              <a:rPr lang="ru-RU" sz="2400" b="0" dirty="0" err="1">
                <a:latin typeface="Comic Sans MS" panose="030F0702030302020204" pitchFamily="66" charset="0"/>
              </a:rPr>
              <a:t>життя</a:t>
            </a:r>
            <a:r>
              <a:rPr lang="ru-RU" sz="2400" b="0" dirty="0">
                <a:latin typeface="Comic Sans MS" panose="030F0702030302020204" pitchFamily="66" charset="0"/>
              </a:rPr>
              <a:t> народу. </a:t>
            </a:r>
            <a:r>
              <a:rPr lang="ru-RU" sz="2400" b="0" dirty="0" err="1">
                <a:latin typeface="Comic Sans MS" panose="030F0702030302020204" pitchFamily="66" charset="0"/>
              </a:rPr>
              <a:t>Іранці</a:t>
            </a:r>
            <a:r>
              <a:rPr lang="ru-RU" sz="2400" b="0" dirty="0">
                <a:latin typeface="Comic Sans MS" panose="030F0702030302020204" pitchFamily="66" charset="0"/>
              </a:rPr>
              <a:t> </a:t>
            </a:r>
            <a:r>
              <a:rPr lang="ru-RU" sz="2400" b="0" dirty="0" err="1">
                <a:latin typeface="Comic Sans MS" panose="030F0702030302020204" pitchFamily="66" charset="0"/>
              </a:rPr>
              <a:t>були</a:t>
            </a:r>
            <a:r>
              <a:rPr lang="ru-RU" sz="2400" b="0" dirty="0">
                <a:latin typeface="Comic Sans MS" panose="030F0702030302020204" pitchFamily="66" charset="0"/>
              </a:rPr>
              <a:t> одним з перших </a:t>
            </a:r>
            <a:r>
              <a:rPr lang="ru-RU" sz="2400" b="0" dirty="0" err="1">
                <a:latin typeface="Comic Sans MS" panose="030F0702030302020204" pitchFamily="66" charset="0"/>
              </a:rPr>
              <a:t>народів</a:t>
            </a:r>
            <a:r>
              <a:rPr lang="ru-RU" sz="2400" b="0" dirty="0">
                <a:latin typeface="Comic Sans MS" panose="030F0702030302020204" pitchFamily="66" charset="0"/>
              </a:rPr>
              <a:t>, </a:t>
            </a:r>
            <a:r>
              <a:rPr lang="ru-RU" sz="2400" b="0" dirty="0" err="1">
                <a:latin typeface="Comic Sans MS" panose="030F0702030302020204" pitchFamily="66" charset="0"/>
              </a:rPr>
              <a:t>які</a:t>
            </a:r>
            <a:r>
              <a:rPr lang="ru-RU" sz="2400" b="0" dirty="0">
                <a:latin typeface="Comic Sans MS" panose="030F0702030302020204" pitchFamily="66" charset="0"/>
              </a:rPr>
              <a:t> почали </a:t>
            </a:r>
            <a:r>
              <a:rPr lang="ru-RU" sz="2400" b="0" dirty="0" err="1">
                <a:latin typeface="Comic Sans MS" panose="030F0702030302020204" pitchFamily="66" charset="0"/>
              </a:rPr>
              <a:t>виготовляти</a:t>
            </a:r>
            <a:r>
              <a:rPr lang="ru-RU" sz="2400" b="0" dirty="0">
                <a:latin typeface="Comic Sans MS" panose="030F0702030302020204" pitchFamily="66" charset="0"/>
              </a:rPr>
              <a:t> </a:t>
            </a:r>
            <a:r>
              <a:rPr lang="ru-RU" sz="2400" b="0" dirty="0" err="1">
                <a:latin typeface="Comic Sans MS" panose="030F0702030302020204" pitchFamily="66" charset="0"/>
              </a:rPr>
              <a:t>килими</a:t>
            </a:r>
            <a:r>
              <a:rPr lang="ru-RU" sz="2400" b="0" dirty="0">
                <a:latin typeface="Comic Sans MS" panose="030F0702030302020204" pitchFamily="66" charset="0"/>
              </a:rPr>
              <a:t>.</a:t>
            </a:r>
            <a:endParaRPr lang="ru-RU" sz="2400" dirty="0">
              <a:latin typeface="Comic Sans MS" panose="030F0702030302020204" pitchFamily="66" charset="0"/>
            </a:endParaRPr>
          </a:p>
        </p:txBody>
      </p:sp>
      <p:pic>
        <p:nvPicPr>
          <p:cNvPr id="18434" name="Picture 2" descr="http://4.bp.blogspot.com/-wW-cpEePuV8/URfEMKSc3EI/AAAAAAAAAKY/8l2IsMBqI64/s1600/images+%25282%2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84784"/>
            <a:ext cx="5391939" cy="403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231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653136"/>
            <a:ext cx="8385036" cy="2696010"/>
          </a:xfrm>
        </p:spPr>
        <p:txBody>
          <a:bodyPr>
            <a:normAutofit/>
          </a:bodyPr>
          <a:lstStyle/>
          <a:p>
            <a:pPr algn="ctr"/>
            <a:r>
              <a:rPr lang="ru-RU" sz="2000" b="0" dirty="0" err="1">
                <a:latin typeface="Comic Sans MS" panose="030F0702030302020204" pitchFamily="66" charset="0"/>
              </a:rPr>
              <a:t>Перські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килими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відомі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різноманітністю</a:t>
            </a:r>
            <a:r>
              <a:rPr lang="ru-RU" sz="2000" b="0" dirty="0">
                <a:latin typeface="Comic Sans MS" panose="030F0702030302020204" pitchFamily="66" charset="0"/>
              </a:rPr>
              <a:t> дизайну, </a:t>
            </a:r>
            <a:r>
              <a:rPr lang="ru-RU" sz="2000" b="0" dirty="0" err="1">
                <a:latin typeface="Comic Sans MS" panose="030F0702030302020204" pitchFamily="66" charset="0"/>
              </a:rPr>
              <a:t>кольору</a:t>
            </a:r>
            <a:r>
              <a:rPr lang="ru-RU" sz="2000" b="0" dirty="0">
                <a:latin typeface="Comic Sans MS" panose="030F0702030302020204" pitchFamily="66" charset="0"/>
              </a:rPr>
              <a:t>, </a:t>
            </a:r>
            <a:r>
              <a:rPr lang="ru-RU" sz="2000" b="0" dirty="0" err="1">
                <a:latin typeface="Comic Sans MS" panose="030F0702030302020204" pitchFamily="66" charset="0"/>
              </a:rPr>
              <a:t>розміру</a:t>
            </a:r>
            <a:r>
              <a:rPr lang="ru-RU" sz="2000" b="0" dirty="0">
                <a:latin typeface="Comic Sans MS" panose="030F0702030302020204" pitchFamily="66" charset="0"/>
              </a:rPr>
              <a:t> і </a:t>
            </a:r>
            <a:r>
              <a:rPr lang="ru-RU" sz="2000" b="0" dirty="0" err="1">
                <a:latin typeface="Comic Sans MS" panose="030F0702030302020204" pitchFamily="66" charset="0"/>
              </a:rPr>
              <a:t>матеріалу</a:t>
            </a:r>
            <a:r>
              <a:rPr lang="ru-RU" sz="2000" b="0" dirty="0">
                <a:latin typeface="Comic Sans MS" panose="030F0702030302020204" pitchFamily="66" charset="0"/>
              </a:rPr>
              <a:t>, </a:t>
            </a:r>
            <a:r>
              <a:rPr lang="ru-RU" sz="2000" b="0" dirty="0" err="1">
                <a:latin typeface="Comic Sans MS" panose="030F0702030302020204" pitchFamily="66" charset="0"/>
              </a:rPr>
              <a:t>кожен</a:t>
            </a:r>
            <a:r>
              <a:rPr lang="ru-RU" sz="2000" b="0" dirty="0">
                <a:latin typeface="Comic Sans MS" panose="030F0702030302020204" pitchFamily="66" charset="0"/>
              </a:rPr>
              <a:t> килим і </a:t>
            </a:r>
            <a:r>
              <a:rPr lang="ru-RU" sz="2000" b="0" dirty="0" err="1">
                <a:latin typeface="Comic Sans MS" panose="030F0702030302020204" pitchFamily="66" charset="0"/>
              </a:rPr>
              <a:t>його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палітра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тісно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пов'язані</a:t>
            </a:r>
            <a:r>
              <a:rPr lang="ru-RU" sz="2000" b="0" dirty="0">
                <a:latin typeface="Comic Sans MS" panose="030F0702030302020204" pitchFamily="66" charset="0"/>
              </a:rPr>
              <a:t> з </a:t>
            </a:r>
            <a:r>
              <a:rPr lang="ru-RU" sz="2000" b="0" dirty="0" err="1">
                <a:latin typeface="Comic Sans MS" panose="030F0702030302020204" pitchFamily="66" charset="0"/>
              </a:rPr>
              <a:t>самобутньою</a:t>
            </a:r>
            <a:r>
              <a:rPr lang="ru-RU" sz="2000" b="0" dirty="0">
                <a:latin typeface="Comic Sans MS" panose="030F0702030302020204" pitchFamily="66" charset="0"/>
              </a:rPr>
              <a:t> культурою та </a:t>
            </a:r>
            <a:r>
              <a:rPr lang="ru-RU" sz="2000" b="0" dirty="0" err="1">
                <a:latin typeface="Comic Sans MS" panose="030F0702030302020204" pitchFamily="66" charset="0"/>
              </a:rPr>
              <a:t>технікою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килимарства</a:t>
            </a:r>
            <a:r>
              <a:rPr lang="ru-RU" sz="2000" b="0" dirty="0">
                <a:latin typeface="Comic Sans MS" panose="030F0702030302020204" pitchFamily="66" charset="0"/>
              </a:rPr>
              <a:t>. За </a:t>
            </a:r>
            <a:r>
              <a:rPr lang="ru-RU" sz="2000" b="0" dirty="0" err="1">
                <a:latin typeface="Comic Sans MS" panose="030F0702030302020204" pitchFamily="66" charset="0"/>
              </a:rPr>
              <a:t>багато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століть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перський</a:t>
            </a:r>
            <a:r>
              <a:rPr lang="ru-RU" sz="2000" b="0" dirty="0">
                <a:latin typeface="Comic Sans MS" panose="030F0702030302020204" pitchFamily="66" charset="0"/>
              </a:rPr>
              <a:t> килим </a:t>
            </a:r>
            <a:r>
              <a:rPr lang="ru-RU" sz="2000" b="0" dirty="0" err="1">
                <a:latin typeface="Comic Sans MS" panose="030F0702030302020204" pitchFamily="66" charset="0"/>
              </a:rPr>
              <a:t>отримав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міжнародне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визнання</a:t>
            </a:r>
            <a:r>
              <a:rPr lang="ru-RU" sz="2000" b="0" dirty="0">
                <a:latin typeface="Comic Sans MS" panose="030F0702030302020204" pitchFamily="66" charset="0"/>
              </a:rPr>
              <a:t> за свою </a:t>
            </a:r>
            <a:r>
              <a:rPr lang="ru-RU" sz="2000" b="0" dirty="0" err="1">
                <a:latin typeface="Comic Sans MS" panose="030F0702030302020204" pitchFamily="66" charset="0"/>
              </a:rPr>
              <a:t>художню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пишність</a:t>
            </a:r>
            <a:r>
              <a:rPr lang="ru-RU" sz="2000" b="0" dirty="0">
                <a:latin typeface="Comic Sans MS" panose="030F0702030302020204" pitchFamily="66" charset="0"/>
              </a:rPr>
              <a:t>. У палацах </a:t>
            </a:r>
            <a:r>
              <a:rPr lang="ru-RU" sz="2000" b="0" dirty="0" err="1">
                <a:latin typeface="Comic Sans MS" panose="030F0702030302020204" pitchFamily="66" charset="0"/>
              </a:rPr>
              <a:t>правителів</a:t>
            </a:r>
            <a:r>
              <a:rPr lang="ru-RU" sz="2000" b="0" dirty="0">
                <a:latin typeface="Comic Sans MS" panose="030F0702030302020204" pitchFamily="66" charset="0"/>
              </a:rPr>
              <a:t>, </a:t>
            </a:r>
            <a:r>
              <a:rPr lang="ru-RU" sz="2000" b="0" dirty="0" err="1">
                <a:latin typeface="Comic Sans MS" panose="030F0702030302020204" pitchFamily="66" charset="0"/>
              </a:rPr>
              <a:t>багатих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будинках</a:t>
            </a:r>
            <a:r>
              <a:rPr lang="ru-RU" sz="2000" b="0" dirty="0">
                <a:latin typeface="Comic Sans MS" panose="030F0702030302020204" pitchFamily="66" charset="0"/>
              </a:rPr>
              <a:t> і музеях </a:t>
            </a:r>
            <a:r>
              <a:rPr lang="ru-RU" sz="2000" b="0" dirty="0" err="1">
                <a:latin typeface="Comic Sans MS" panose="030F0702030302020204" pitchFamily="66" charset="0"/>
              </a:rPr>
              <a:t>усього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світу</a:t>
            </a:r>
            <a:r>
              <a:rPr lang="ru-RU" sz="2000" b="0" dirty="0">
                <a:latin typeface="Comic Sans MS" panose="030F0702030302020204" pitchFamily="66" charset="0"/>
              </a:rPr>
              <a:t> </a:t>
            </a:r>
            <a:r>
              <a:rPr lang="ru-RU" sz="2000" b="0" dirty="0" err="1">
                <a:latin typeface="Comic Sans MS" panose="030F0702030302020204" pitchFamily="66" charset="0"/>
              </a:rPr>
              <a:t>перський</a:t>
            </a:r>
            <a:r>
              <a:rPr lang="ru-RU" sz="2000" b="0" dirty="0">
                <a:latin typeface="Comic Sans MS" panose="030F0702030302020204" pitchFamily="66" charset="0"/>
              </a:rPr>
              <a:t> килим є </a:t>
            </a:r>
            <a:r>
              <a:rPr lang="ru-RU" sz="2000" b="0" dirty="0" err="1">
                <a:latin typeface="Comic Sans MS" panose="030F0702030302020204" pitchFamily="66" charset="0"/>
              </a:rPr>
              <a:t>однією</a:t>
            </a:r>
            <a:r>
              <a:rPr lang="ru-RU" sz="2000" b="0" dirty="0">
                <a:latin typeface="Comic Sans MS" panose="030F0702030302020204" pitchFamily="66" charset="0"/>
              </a:rPr>
              <a:t> з </a:t>
            </a:r>
            <a:r>
              <a:rPr lang="ru-RU" sz="2000" b="0" dirty="0" err="1">
                <a:latin typeface="Comic Sans MS" panose="030F0702030302020204" pitchFamily="66" charset="0"/>
              </a:rPr>
              <a:t>найдорожчих</a:t>
            </a:r>
            <a:r>
              <a:rPr lang="ru-RU" sz="2000" b="0" dirty="0">
                <a:latin typeface="Comic Sans MS" panose="030F0702030302020204" pitchFamily="66" charset="0"/>
              </a:rPr>
              <a:t> речей.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19458" name="Picture 2" descr="http://1.bp.blogspot.com/-2FrC5TGLwLI/URfEMRPqjRI/AAAAAAAAAKc/7-Yyck4NwFI/s1600/images+%25283%2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8640"/>
            <a:ext cx="6481884" cy="43924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42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08104" y="476671"/>
            <a:ext cx="3168352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err="1"/>
              <a:t>Новий</a:t>
            </a:r>
            <a:r>
              <a:rPr lang="ru-RU" sz="2400" dirty="0"/>
              <a:t> </a:t>
            </a:r>
            <a:r>
              <a:rPr lang="ru-RU" sz="2400" dirty="0" err="1"/>
              <a:t>розквіт</a:t>
            </a:r>
            <a:r>
              <a:rPr lang="ru-RU" sz="2400" dirty="0"/>
              <a:t> </a:t>
            </a:r>
            <a:r>
              <a:rPr lang="ru-RU" sz="2400" dirty="0" err="1"/>
              <a:t>іранського</a:t>
            </a:r>
            <a:r>
              <a:rPr lang="ru-RU" sz="2400" dirty="0"/>
              <a:t> </a:t>
            </a:r>
            <a:r>
              <a:rPr lang="ru-RU" sz="2400" dirty="0" err="1"/>
              <a:t>килимарства</a:t>
            </a:r>
            <a:r>
              <a:rPr lang="ru-RU" sz="2400" dirty="0"/>
              <a:t> настав в ХІХ </a:t>
            </a:r>
            <a:r>
              <a:rPr lang="ru-RU" sz="2400" dirty="0" err="1"/>
              <a:t>столітті</a:t>
            </a:r>
            <a:r>
              <a:rPr lang="ru-RU" sz="2400" dirty="0"/>
              <a:t>, </a:t>
            </a:r>
            <a:r>
              <a:rPr lang="ru-RU" sz="2400" dirty="0" err="1"/>
              <a:t>під</a:t>
            </a:r>
            <a:r>
              <a:rPr lang="ru-RU" sz="2400" dirty="0"/>
              <a:t> час </a:t>
            </a:r>
            <a:r>
              <a:rPr lang="ru-RU" sz="2400" dirty="0" err="1"/>
              <a:t>правління</a:t>
            </a:r>
            <a:r>
              <a:rPr lang="ru-RU" sz="2400" dirty="0"/>
              <a:t> </a:t>
            </a:r>
            <a:r>
              <a:rPr lang="ru-RU" sz="2400" dirty="0" err="1"/>
              <a:t>династії</a:t>
            </a:r>
            <a:r>
              <a:rPr lang="ru-RU" sz="2400" dirty="0"/>
              <a:t> </a:t>
            </a:r>
            <a:r>
              <a:rPr lang="ru-RU" sz="2400" dirty="0" err="1"/>
              <a:t>Каджар</a:t>
            </a:r>
            <a:r>
              <a:rPr lang="ru-RU" sz="2400" dirty="0"/>
              <a:t>. </a:t>
            </a:r>
            <a:r>
              <a:rPr lang="ru-RU" sz="2400" dirty="0" err="1"/>
              <a:t>Торговці</a:t>
            </a:r>
            <a:r>
              <a:rPr lang="ru-RU" sz="2400" dirty="0"/>
              <a:t> </a:t>
            </a:r>
            <a:r>
              <a:rPr lang="ru-RU" sz="2400" dirty="0" err="1"/>
              <a:t>Тебріза</a:t>
            </a:r>
            <a:r>
              <a:rPr lang="ru-RU" sz="2400" dirty="0"/>
              <a:t> </a:t>
            </a:r>
            <a:r>
              <a:rPr lang="ru-RU" sz="2400" dirty="0" err="1"/>
              <a:t>налагодили</a:t>
            </a:r>
            <a:r>
              <a:rPr lang="ru-RU" sz="2400" dirty="0"/>
              <a:t> </a:t>
            </a:r>
            <a:r>
              <a:rPr lang="ru-RU" sz="2400" dirty="0" err="1"/>
              <a:t>постачання</a:t>
            </a:r>
            <a:r>
              <a:rPr lang="ru-RU" sz="2400" dirty="0"/>
              <a:t> </a:t>
            </a:r>
            <a:r>
              <a:rPr lang="ru-RU" sz="2400" dirty="0" err="1"/>
              <a:t>килимів</a:t>
            </a:r>
            <a:r>
              <a:rPr lang="ru-RU" sz="2400" dirty="0"/>
              <a:t> до </a:t>
            </a:r>
            <a:r>
              <a:rPr lang="ru-RU" sz="2400" dirty="0" err="1"/>
              <a:t>Європи</a:t>
            </a:r>
            <a:r>
              <a:rPr lang="ru-RU" sz="2400" dirty="0"/>
              <a:t> через Стамбул. </a:t>
            </a:r>
            <a:r>
              <a:rPr lang="ru-RU" sz="2400" dirty="0" err="1"/>
              <a:t>Експорт</a:t>
            </a:r>
            <a:r>
              <a:rPr lang="ru-RU" sz="2400" dirty="0"/>
              <a:t> </a:t>
            </a:r>
            <a:r>
              <a:rPr lang="ru-RU" sz="2400" dirty="0" err="1"/>
              <a:t>килимів</a:t>
            </a:r>
            <a:r>
              <a:rPr lang="ru-RU" sz="2400" dirty="0"/>
              <a:t> став </a:t>
            </a:r>
            <a:r>
              <a:rPr lang="ru-RU" sz="2400" dirty="0" err="1"/>
              <a:t>важливою</a:t>
            </a:r>
            <a:r>
              <a:rPr lang="ru-RU" sz="2400" dirty="0"/>
              <a:t> </a:t>
            </a:r>
            <a:r>
              <a:rPr lang="ru-RU" sz="2400" dirty="0" err="1"/>
              <a:t>складовою</a:t>
            </a:r>
            <a:r>
              <a:rPr lang="ru-RU" sz="2400" dirty="0"/>
              <a:t> </a:t>
            </a:r>
            <a:r>
              <a:rPr lang="ru-RU" sz="2400" dirty="0" err="1"/>
              <a:t>прибутків</a:t>
            </a:r>
            <a:r>
              <a:rPr lang="ru-RU" sz="2400" dirty="0"/>
              <a:t> </a:t>
            </a:r>
            <a:r>
              <a:rPr lang="ru-RU" sz="2400" dirty="0" err="1"/>
              <a:t>держави</a:t>
            </a:r>
            <a:r>
              <a:rPr lang="ru-RU" sz="2400" dirty="0"/>
              <a:t>, і шахи активно </a:t>
            </a:r>
            <a:r>
              <a:rPr lang="ru-RU" sz="2400" dirty="0" err="1"/>
              <a:t>регулювали</a:t>
            </a:r>
            <a:r>
              <a:rPr lang="ru-RU" sz="2400" dirty="0"/>
              <a:t> і </a:t>
            </a:r>
            <a:r>
              <a:rPr lang="ru-RU" sz="2400" dirty="0" err="1"/>
              <a:t>розвивали</a:t>
            </a:r>
            <a:r>
              <a:rPr lang="ru-RU" sz="2400" dirty="0"/>
              <a:t> </a:t>
            </a:r>
            <a:r>
              <a:rPr lang="ru-RU" sz="2400" dirty="0" err="1"/>
              <a:t>цю</a:t>
            </a:r>
            <a:r>
              <a:rPr lang="ru-RU" sz="2400" dirty="0"/>
              <a:t> </a:t>
            </a:r>
            <a:r>
              <a:rPr lang="ru-RU" sz="2400" dirty="0" err="1"/>
              <a:t>галузь</a:t>
            </a:r>
            <a:r>
              <a:rPr lang="ru-RU" sz="2400" dirty="0"/>
              <a:t> </a:t>
            </a:r>
            <a:r>
              <a:rPr lang="ru-RU" sz="2400" dirty="0" err="1" smtClean="0"/>
              <a:t>господарства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pic>
        <p:nvPicPr>
          <p:cNvPr id="20482" name="Picture 2" descr="http://2.bp.blogspot.com/-fHB8aeAFoEM/URfEMl0PKzI/AAAAAAAAAKs/31PkTuXiMtI/s1600/images+%25284%2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5" y="315342"/>
            <a:ext cx="4887447" cy="32820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umma.ua/uploads/news/2011/12/13/10/59b0aba88ac17caba96d0acb0781458c1fc43d1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6" y="3593401"/>
            <a:ext cx="4896900" cy="3264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40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694758" y="6109265"/>
            <a:ext cx="12234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Гобелен</a:t>
            </a:r>
            <a:endParaRPr lang="ru-RU" sz="2000" dirty="0">
              <a:latin typeface="Comic Sans MS" panose="030F0702030302020204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3988932" cy="55446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664" y="813921"/>
            <a:ext cx="4842257" cy="37444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4128" y="4575671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dirty="0" smtClean="0">
                <a:latin typeface="Comic Sans MS" panose="030F0702030302020204" pitchFamily="66" charset="0"/>
              </a:rPr>
              <a:t>Вітраж</a:t>
            </a:r>
            <a:endParaRPr lang="ru-RU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387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899592" y="1988840"/>
            <a:ext cx="7884368" cy="1512168"/>
          </a:xfrm>
        </p:spPr>
        <p:txBody>
          <a:bodyPr/>
          <a:lstStyle/>
          <a:p>
            <a:r>
              <a:rPr lang="uk-UA" sz="6000" dirty="0" smtClean="0">
                <a:latin typeface="Comic Sans MS" panose="030F0702030302020204" pitchFamily="66" charset="0"/>
              </a:rPr>
              <a:t>Дякую за увагу!</a:t>
            </a:r>
            <a:endParaRPr lang="ru-RU" sz="6000" dirty="0">
              <a:latin typeface="Comic Sans MS" panose="030F0702030302020204" pitchFamily="66" charset="0"/>
            </a:endParaRPr>
          </a:p>
        </p:txBody>
      </p:sp>
      <p:sp>
        <p:nvSpPr>
          <p:cNvPr id="8" name="Подзаголовок 7"/>
          <p:cNvSpPr>
            <a:spLocks noGrp="1"/>
          </p:cNvSpPr>
          <p:nvPr>
            <p:ph type="subTitle" idx="1"/>
          </p:nvPr>
        </p:nvSpPr>
        <p:spPr>
          <a:xfrm>
            <a:off x="5148064" y="4869160"/>
            <a:ext cx="6840760" cy="1720963"/>
          </a:xfrm>
        </p:spPr>
        <p:txBody>
          <a:bodyPr>
            <a:noAutofit/>
          </a:bodyPr>
          <a:lstStyle/>
          <a:p>
            <a:r>
              <a:rPr lang="uk-UA" sz="1800" dirty="0" smtClean="0"/>
              <a:t>Виконала: </a:t>
            </a:r>
          </a:p>
          <a:p>
            <a:r>
              <a:rPr lang="uk-UA" sz="1800" dirty="0" smtClean="0"/>
              <a:t>учениця 11-гокласу </a:t>
            </a:r>
          </a:p>
          <a:p>
            <a:r>
              <a:rPr lang="uk-UA" sz="1800" dirty="0" err="1" smtClean="0"/>
              <a:t>Масляк</a:t>
            </a:r>
            <a:r>
              <a:rPr lang="uk-UA" sz="1800" dirty="0" smtClean="0"/>
              <a:t> Марічка</a:t>
            </a:r>
            <a:endParaRPr lang="ru-RU" sz="1800" dirty="0"/>
          </a:p>
        </p:txBody>
      </p:sp>
    </p:spTree>
    <p:extLst>
      <p:ext uri="{BB962C8B-B14F-4D97-AF65-F5344CB8AC3E}">
        <p14:creationId xmlns:p14="http://schemas.microsoft.com/office/powerpoint/2010/main" val="44994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24328" y="94393"/>
            <a:ext cx="1296144" cy="6624736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Д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е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к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о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р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а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т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и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в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н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и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й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ж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и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в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о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п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и</a:t>
            </a:r>
            <a:b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altLang="zh-CN" sz="2100" b="1" dirty="0" smtClean="0">
                <a:solidFill>
                  <a:schemeClr val="accent3">
                    <a:lumMod val="50000"/>
                  </a:schemeClr>
                </a:solidFill>
              </a:rPr>
              <a:t>с</a:t>
            </a:r>
            <a:endParaRPr lang="ru-RU" sz="21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364" y="4293096"/>
            <a:ext cx="6985932" cy="1728192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uk-UA" altLang="ru-RU" sz="2400" dirty="0" smtClean="0"/>
              <a:t>     </a:t>
            </a:r>
            <a:r>
              <a:rPr lang="uk-UA" altLang="ru-RU" sz="2800" dirty="0" smtClean="0"/>
              <a:t>Вид </a:t>
            </a:r>
            <a:r>
              <a:rPr lang="uk-UA" altLang="ru-RU" sz="2800" dirty="0"/>
              <a:t>живопису, який призначений для прикрашання архітектурного ансамблю або до творів декоративно-ужиткового мистецтва.</a:t>
            </a:r>
          </a:p>
          <a:p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7056784" cy="3691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6584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12" y="116632"/>
            <a:ext cx="7299236" cy="44563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20854" y="3105835"/>
            <a:ext cx="3492500" cy="3702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971600" y="5957254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uk-UA" altLang="ru-RU" sz="2400" dirty="0">
                <a:latin typeface="Comic Sans MS" panose="030F0702030302020204" pitchFamily="66" charset="0"/>
                <a:cs typeface="Arial" charset="0"/>
              </a:rPr>
              <a:t>Вітраж собору</a:t>
            </a:r>
          </a:p>
          <a:p>
            <a:pPr algn="r"/>
            <a:r>
              <a:rPr lang="uk-UA" altLang="ru-RU" sz="2400" dirty="0" err="1" smtClean="0">
                <a:latin typeface="Comic Sans MS" panose="030F0702030302020204" pitchFamily="66" charset="0"/>
                <a:cs typeface="Arial" charset="0"/>
              </a:rPr>
              <a:t>Нотр-Дам</a:t>
            </a:r>
            <a:r>
              <a:rPr lang="uk-UA" altLang="ru-RU" sz="2400" dirty="0" smtClean="0">
                <a:latin typeface="Comic Sans MS" panose="030F0702030302020204" pitchFamily="66" charset="0"/>
                <a:cs typeface="Arial" charset="0"/>
              </a:rPr>
              <a:t> </a:t>
            </a:r>
            <a:r>
              <a:rPr lang="uk-UA" altLang="ru-RU" sz="2400" dirty="0">
                <a:latin typeface="Comic Sans MS" panose="030F0702030302020204" pitchFamily="66" charset="0"/>
                <a:cs typeface="Arial" charset="0"/>
              </a:rPr>
              <a:t>де Парі. </a:t>
            </a:r>
            <a:r>
              <a:rPr lang="uk-UA" altLang="ru-RU" sz="2400" i="1" dirty="0">
                <a:latin typeface="Comic Sans MS" panose="030F0702030302020204" pitchFamily="66" charset="0"/>
                <a:cs typeface="Arial" charset="0"/>
              </a:rPr>
              <a:t>Франція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9512" y="463369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altLang="ru-RU" sz="2400" i="1" dirty="0">
                <a:latin typeface="Comic Sans MS" panose="030F0702030302020204" pitchFamily="66" charset="0"/>
                <a:cs typeface="Arial" charset="0"/>
              </a:rPr>
              <a:t>В. </a:t>
            </a:r>
            <a:r>
              <a:rPr lang="uk-UA" altLang="ru-RU" sz="2400" i="1" dirty="0" err="1">
                <a:latin typeface="Comic Sans MS" panose="030F0702030302020204" pitchFamily="66" charset="0"/>
                <a:cs typeface="Arial" charset="0"/>
              </a:rPr>
              <a:t>Зарецький</a:t>
            </a:r>
            <a:r>
              <a:rPr lang="uk-UA" altLang="ru-RU" sz="2400" i="1" dirty="0">
                <a:latin typeface="Comic Sans MS" panose="030F0702030302020204" pitchFamily="66" charset="0"/>
                <a:cs typeface="Arial" charset="0"/>
              </a:rPr>
              <a:t>. </a:t>
            </a:r>
            <a:r>
              <a:rPr lang="uk-UA" altLang="ru-RU" sz="2400" dirty="0">
                <a:latin typeface="Comic Sans MS" panose="030F0702030302020204" pitchFamily="66" charset="0"/>
                <a:cs typeface="Arial" charset="0"/>
              </a:rPr>
              <a:t>Мозаїчне панно</a:t>
            </a:r>
          </a:p>
          <a:p>
            <a:r>
              <a:rPr lang="uk-UA" altLang="ru-RU" sz="2400" dirty="0">
                <a:latin typeface="Comic Sans MS" panose="030F0702030302020204" pitchFamily="66" charset="0"/>
                <a:cs typeface="Arial" charset="0"/>
              </a:rPr>
              <a:t>в музеї «Молода гвардія» в Краснодоні</a:t>
            </a:r>
          </a:p>
        </p:txBody>
      </p:sp>
    </p:spTree>
    <p:extLst>
      <p:ext uri="{BB962C8B-B14F-4D97-AF65-F5344CB8AC3E}">
        <p14:creationId xmlns:p14="http://schemas.microsoft.com/office/powerpoint/2010/main" val="149083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6485344" cy="548640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ru-RU" altLang="zh-CN" sz="40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Станковий</a:t>
            </a:r>
            <a:r>
              <a:rPr lang="ru-RU" altLang="zh-CN" sz="4000" b="1" dirty="0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zh-CN" sz="4000" b="1" dirty="0" err="1">
                <a:solidFill>
                  <a:schemeClr val="accent3">
                    <a:lumMod val="50000"/>
                  </a:schemeClr>
                </a:solidFill>
                <a:latin typeface="Comic Sans MS" panose="030F0702030302020204" pitchFamily="66" charset="0"/>
              </a:rPr>
              <a:t>живопис</a:t>
            </a:r>
            <a:endParaRPr lang="ru-RU" sz="4000" dirty="0">
              <a:solidFill>
                <a:schemeClr val="accent3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19818"/>
            <a:ext cx="3744416" cy="5245576"/>
          </a:xfrm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uk-UA" altLang="ru-RU" sz="2000" dirty="0">
                <a:latin typeface="Comic Sans MS" panose="030F0702030302020204" pitchFamily="66" charset="0"/>
              </a:rPr>
              <a:t>Вид  живопису, який  об’єднує твори, що мають самостійне значення і не пов’язані з архітектурним ансамблем.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uk-UA" altLang="ru-RU" sz="2000" dirty="0">
                <a:latin typeface="Comic Sans MS" panose="030F0702030302020204" pitchFamily="66" charset="0"/>
              </a:rPr>
              <a:t>Станковий живопис  походить від слова «станок» — мольберт, на який ставиться приготовлена основа — картон, дошка, полотно для малювання картин. Твори такого виду живопису можна переносити, зберігати в житлових приміщеннях, установах, музеях тощо. 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423" y="1196752"/>
            <a:ext cx="4997394" cy="5147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5315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Углы">
  <a:themeElements>
    <a:clrScheme name="Другая 26">
      <a:dk1>
        <a:srgbClr val="2F2F2F"/>
      </a:dk1>
      <a:lt1>
        <a:srgbClr val="DFA5A3"/>
      </a:lt1>
      <a:dk2>
        <a:srgbClr val="FEB2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Углы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Углы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556</TotalTime>
  <Words>1292</Words>
  <Application>Microsoft Office PowerPoint</Application>
  <PresentationFormat>Экран (4:3)</PresentationFormat>
  <Paragraphs>159</Paragraphs>
  <Slides>64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Углы</vt:lpstr>
      <vt:lpstr>Живопис</vt:lpstr>
      <vt:lpstr>Презентация PowerPoint</vt:lpstr>
      <vt:lpstr>Художні засоби живопису </vt:lpstr>
      <vt:lpstr>Види живопису за призначенням та особливостями  художнього виконання</vt:lpstr>
      <vt:lpstr>Монументальний живопис</vt:lpstr>
      <vt:lpstr>Презентация PowerPoint</vt:lpstr>
      <vt:lpstr>Д е к о р а т и в н и й   ж и в о п и с</vt:lpstr>
      <vt:lpstr>Презентация PowerPoint</vt:lpstr>
      <vt:lpstr>Станковий живопис</vt:lpstr>
      <vt:lpstr>Презентация PowerPoint</vt:lpstr>
      <vt:lpstr>Жанри живопису</vt:lpstr>
      <vt:lpstr>Портрет </vt:lpstr>
      <vt:lpstr>Пейзаж </vt:lpstr>
      <vt:lpstr>Натюрморт </vt:lpstr>
      <vt:lpstr>Міфологічний </vt:lpstr>
      <vt:lpstr>Релігійний </vt:lpstr>
      <vt:lpstr>Історичний  </vt:lpstr>
      <vt:lpstr>Побутовий </vt:lpstr>
      <vt:lpstr>Анімалістичний </vt:lpstr>
      <vt:lpstr>Батальний </vt:lpstr>
      <vt:lpstr>Видатні живописці італії</vt:lpstr>
      <vt:lpstr>Презентация PowerPoint</vt:lpstr>
      <vt:lpstr>Презентация PowerPoint</vt:lpstr>
      <vt:lpstr>Презентация PowerPoint</vt:lpstr>
      <vt:lpstr>Презентация PowerPoint</vt:lpstr>
      <vt:lpstr>Видатні живописці іспанії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Видатні живописці Фландрії і Голландії</vt:lpstr>
      <vt:lpstr>Презентация PowerPoint</vt:lpstr>
      <vt:lpstr>Презентация PowerPoint</vt:lpstr>
      <vt:lpstr>Презентация PowerPoint</vt:lpstr>
      <vt:lpstr>Видатні живописці росії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Видатні живописці далекого сходу</vt:lpstr>
      <vt:lpstr>Презентация PowerPoint</vt:lpstr>
      <vt:lpstr>Презентация PowerPoint</vt:lpstr>
      <vt:lpstr>Презентация PowerPoint</vt:lpstr>
      <vt:lpstr>Презентация PowerPoint</vt:lpstr>
      <vt:lpstr>Декоративно-ужиткове мистецтво близького сходу</vt:lpstr>
      <vt:lpstr>Презентация PowerPoint</vt:lpstr>
      <vt:lpstr>Презентация PowerPoint</vt:lpstr>
      <vt:lpstr>Презентация PowerPoint</vt:lpstr>
      <vt:lpstr>Презентация PowerPoint</vt:lpstr>
      <vt:lpstr>Іранське килимарство</vt:lpstr>
      <vt:lpstr>Презентация PowerPoint</vt:lpstr>
      <vt:lpstr>Презентация PowerPoint</vt:lpstr>
      <vt:lpstr>Презентация PowerPoint</vt:lpstr>
      <vt:lpstr>Дякую за увагу!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Живопис</dc:title>
  <dc:creator>Sara Yasmeen (Wipro Technologies)</dc:creator>
  <cp:lastModifiedBy>User</cp:lastModifiedBy>
  <cp:revision>48</cp:revision>
  <dcterms:created xsi:type="dcterms:W3CDTF">2010-02-23T11:30:32Z</dcterms:created>
  <dcterms:modified xsi:type="dcterms:W3CDTF">2014-02-13T18:28:29Z</dcterms:modified>
</cp:coreProperties>
</file>