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21.02.2015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7"/>
            <a:ext cx="7543800" cy="24482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4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Спілкування та співпраця як перспектива розвитку соціуму</a:t>
            </a:r>
            <a:endParaRPr lang="ru-RU" sz="48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517232"/>
            <a:ext cx="6461760" cy="1066800"/>
          </a:xfrm>
        </p:spPr>
        <p:txBody>
          <a:bodyPr/>
          <a:lstStyle/>
          <a:p>
            <a:pPr algn="r"/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11-А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Сидоренко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Анастас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4048125" cy="2686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12450"/>
            <a:ext cx="1944216" cy="1951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782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7620000" cy="24048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СПІЛКУВАННЯ</a:t>
            </a:r>
            <a:r>
              <a:rPr lang="ru-RU" dirty="0">
                <a:solidFill>
                  <a:schemeClr val="bg1"/>
                </a:solidFill>
              </a:rPr>
              <a:t> -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процес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передавання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сприймання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повідомлень</a:t>
            </a:r>
            <a:r>
              <a:rPr lang="ru-RU" dirty="0">
                <a:solidFill>
                  <a:schemeClr val="bg1"/>
                </a:solidFill>
              </a:rPr>
              <a:t> за </a:t>
            </a:r>
            <a:r>
              <a:rPr lang="ru-RU" dirty="0" err="1">
                <a:solidFill>
                  <a:schemeClr val="bg1"/>
                </a:solidFill>
              </a:rPr>
              <a:t>допомогою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вербальних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невербальних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засобів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охоплює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обмін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інформацією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учасниками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спілкування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сприйняття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пізнання</a:t>
            </a:r>
            <a:r>
              <a:rPr lang="ru-RU" dirty="0">
                <a:solidFill>
                  <a:schemeClr val="bg1"/>
                </a:solidFill>
              </a:rPr>
              <a:t>, а </a:t>
            </a:r>
            <a:r>
              <a:rPr lang="ru-RU" dirty="0" err="1">
                <a:solidFill>
                  <a:schemeClr val="bg1"/>
                </a:solidFill>
              </a:rPr>
              <a:t>також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їхній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вплив</a:t>
            </a:r>
            <a:r>
              <a:rPr lang="ru-RU" dirty="0">
                <a:solidFill>
                  <a:schemeClr val="bg1"/>
                </a:solidFill>
              </a:rPr>
              <a:t> один на одного і </a:t>
            </a:r>
            <a:r>
              <a:rPr lang="ru-RU" dirty="0" err="1">
                <a:solidFill>
                  <a:schemeClr val="bg1"/>
                </a:solidFill>
              </a:rPr>
              <a:t>взаємодією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щодо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досягнення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змін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діяльності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575310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2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7620000" cy="396044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2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Виокремлюють</a:t>
            </a:r>
            <a:r>
              <a:rPr lang="ru-RU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такі</a:t>
            </a:r>
            <a:r>
              <a:rPr lang="ru-RU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</a:t>
            </a:r>
            <a:r>
              <a:rPr lang="ru-RU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спілкування</a:t>
            </a:r>
            <a:r>
              <a:rPr lang="ru-RU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міжособистісне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особистістю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групою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групове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міжгрупове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масове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довірливе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конфліктне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інтимне</a:t>
            </a:r>
            <a:r>
              <a:rPr lang="ru-RU" dirty="0">
                <a:solidFill>
                  <a:schemeClr val="bg1"/>
                </a:solidFill>
              </a:rPr>
              <a:t> і </a:t>
            </a:r>
            <a:r>
              <a:rPr lang="ru-RU" dirty="0" err="1">
                <a:solidFill>
                  <a:schemeClr val="bg1"/>
                </a:solidFill>
              </a:rPr>
              <a:t>криміногенне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ділове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особисте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пряме</a:t>
            </a:r>
            <a:r>
              <a:rPr lang="ru-RU" dirty="0">
                <a:solidFill>
                  <a:schemeClr val="bg1"/>
                </a:solidFill>
              </a:rPr>
              <a:t> й </a:t>
            </a:r>
            <a:r>
              <a:rPr lang="ru-RU" dirty="0" err="1">
                <a:solidFill>
                  <a:schemeClr val="bg1"/>
                </a:solidFill>
              </a:rPr>
              <a:t>опосередковане</a:t>
            </a:r>
            <a:r>
              <a:rPr lang="ru-RU" dirty="0">
                <a:solidFill>
                  <a:schemeClr val="bg1"/>
                </a:solidFill>
              </a:rPr>
              <a:t>;</a:t>
            </a:r>
          </a:p>
          <a:p>
            <a:pPr marL="11430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99" y="1387759"/>
            <a:ext cx="3810000" cy="254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276059" cy="2457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50073"/>
            <a:ext cx="7620000" cy="345638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Спілкування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1691680" y="1052736"/>
            <a:ext cx="864096" cy="1512168"/>
          </a:xfrm>
          <a:prstGeom prst="up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76258" y="2850373"/>
            <a:ext cx="784516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F0AD00"/>
              </a:buClr>
              <a:buFont typeface="Arial" pitchFamily="34" charset="0"/>
              <a:buChar char="•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Співпраця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співробітництво</a:t>
            </a:r>
            <a:r>
              <a:rPr lang="ru-RU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>
                <a:solidFill>
                  <a:prstClr val="black"/>
                </a:solidFill>
              </a:rPr>
              <a:t>— </a:t>
            </a:r>
            <a:r>
              <a:rPr lang="ru-RU" sz="2200" dirty="0" err="1">
                <a:solidFill>
                  <a:prstClr val="black"/>
                </a:solidFill>
              </a:rPr>
              <a:t>спільна</a:t>
            </a:r>
            <a:r>
              <a:rPr lang="ru-RU" sz="2200" dirty="0">
                <a:solidFill>
                  <a:prstClr val="black"/>
                </a:solidFill>
              </a:rPr>
              <a:t> з </a:t>
            </a:r>
            <a:r>
              <a:rPr lang="ru-RU" sz="2200" dirty="0" smtClean="0">
                <a:solidFill>
                  <a:prstClr val="black"/>
                </a:solidFill>
              </a:rPr>
              <a:t>ким-</a:t>
            </a:r>
            <a:r>
              <a:rPr lang="ru-RU" sz="2200" dirty="0" err="1" smtClean="0">
                <a:solidFill>
                  <a:prstClr val="black"/>
                </a:solidFill>
              </a:rPr>
              <a:t>небудь</a:t>
            </a:r>
            <a:r>
              <a:rPr lang="ru-RU" sz="2200" dirty="0" smtClean="0">
                <a:solidFill>
                  <a:prstClr val="black"/>
                </a:solidFill>
              </a:rPr>
              <a:t/>
            </a:r>
            <a:br>
              <a:rPr lang="ru-RU" sz="2200" dirty="0" smtClean="0">
                <a:solidFill>
                  <a:prstClr val="black"/>
                </a:solidFill>
              </a:rPr>
            </a:br>
            <a:r>
              <a:rPr lang="ru-RU" sz="2200" dirty="0" smtClean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діяльність</a:t>
            </a:r>
            <a:r>
              <a:rPr lang="ru-RU" sz="2200" dirty="0">
                <a:solidFill>
                  <a:prstClr val="black"/>
                </a:solidFill>
              </a:rPr>
              <a:t>, </a:t>
            </a:r>
            <a:r>
              <a:rPr lang="ru-RU" sz="2200" dirty="0" err="1">
                <a:solidFill>
                  <a:prstClr val="black"/>
                </a:solidFill>
              </a:rPr>
              <a:t>спільна</a:t>
            </a: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праця</a:t>
            </a:r>
            <a:r>
              <a:rPr lang="ru-RU" sz="2200" dirty="0">
                <a:solidFill>
                  <a:prstClr val="black"/>
                </a:solidFill>
              </a:rPr>
              <a:t> для </a:t>
            </a:r>
            <a:r>
              <a:rPr lang="ru-RU" sz="2200" dirty="0" err="1">
                <a:solidFill>
                  <a:prstClr val="black"/>
                </a:solidFill>
              </a:rPr>
              <a:t>досягнення</a:t>
            </a:r>
            <a:r>
              <a:rPr lang="ru-RU" sz="2200" dirty="0">
                <a:solidFill>
                  <a:prstClr val="black"/>
                </a:solidFill>
              </a:rPr>
              <a:t> мети. </a:t>
            </a:r>
          </a:p>
          <a:p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030282"/>
            <a:ext cx="777693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Саме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через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спілкування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налагоджуються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й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осмислюються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необхідні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діяльності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зв’язки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6580"/>
            <a:ext cx="3143250" cy="232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69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761035" cy="2507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2956302"/>
            <a:ext cx="1867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Ділова співпраця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1008"/>
            <a:ext cx="4110006" cy="243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3913"/>
            <a:ext cx="3810000" cy="2538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3131676"/>
            <a:ext cx="197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Дружня співпраця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6309320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Співпраця у навчанні</a:t>
            </a:r>
            <a:endParaRPr lang="ru-RU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223" y="3536331"/>
            <a:ext cx="4184381" cy="2411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84167" y="6124654"/>
            <a:ext cx="2012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Сімейна співпраця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381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Культура спілкування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спілкування </a:t>
            </a:r>
            <a:r>
              <a:rPr lang="uk-UA" dirty="0" smtClean="0"/>
              <a:t>– сукупність загальноприйнятих норм поведінки людини в суспільстві.</a:t>
            </a:r>
          </a:p>
          <a:p>
            <a:endParaRPr lang="uk-UA" dirty="0"/>
          </a:p>
          <a:p>
            <a:r>
              <a:rPr lang="uk-UA" dirty="0" smtClean="0"/>
              <a:t>Культура висловлювання</a:t>
            </a:r>
          </a:p>
          <a:p>
            <a:r>
              <a:rPr lang="uk-UA" dirty="0" smtClean="0"/>
              <a:t>Культура словесного обговорювання проблем</a:t>
            </a:r>
          </a:p>
          <a:p>
            <a:r>
              <a:rPr lang="uk-UA" dirty="0" smtClean="0"/>
              <a:t>Уміння логічно й лаконічно висловлювати думки</a:t>
            </a:r>
          </a:p>
          <a:p>
            <a:r>
              <a:rPr lang="uk-UA" dirty="0" smtClean="0"/>
              <a:t>Уміння знаходити головну думку</a:t>
            </a:r>
          </a:p>
          <a:p>
            <a:r>
              <a:rPr lang="uk-UA" dirty="0" smtClean="0"/>
              <a:t>Толерантність викладання власної думки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476500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328" y="176334"/>
            <a:ext cx="7620000" cy="948410"/>
          </a:xfrm>
        </p:spPr>
        <p:txBody>
          <a:bodyPr/>
          <a:lstStyle/>
          <a:p>
            <a:pPr algn="ctr"/>
            <a:r>
              <a:rPr lang="uk-UA" dirty="0" smtClean="0"/>
              <a:t>Розвиток соціуму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42729"/>
            <a:ext cx="3546918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www.statusyblog.ru/1/6/obshen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93096"/>
            <a:ext cx="3048000" cy="2286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ая фигурная скобка 3"/>
          <p:cNvSpPr/>
          <p:nvPr/>
        </p:nvSpPr>
        <p:spPr>
          <a:xfrm>
            <a:off x="3726430" y="1796481"/>
            <a:ext cx="1512168" cy="4320480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>
            <a:off x="3690426" y="2556994"/>
            <a:ext cx="792088" cy="13681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60438" y="2924944"/>
            <a:ext cx="3703643" cy="181588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міння спілкуватися і </a:t>
            </a:r>
            <a:b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співпрацювати </a:t>
            </a:r>
            <a:b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 собою</a:t>
            </a:r>
            <a:b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 конфліктів і образ.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ердце 6"/>
          <p:cNvSpPr/>
          <p:nvPr/>
        </p:nvSpPr>
        <p:spPr>
          <a:xfrm>
            <a:off x="4932040" y="5085184"/>
            <a:ext cx="1349626" cy="115212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6936094" y="5085184"/>
            <a:ext cx="1296144" cy="115212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76" y="361857"/>
            <a:ext cx="2438984" cy="2383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7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</TotalTime>
  <Words>156</Words>
  <Application>Microsoft Office PowerPoint</Application>
  <PresentationFormat>Экран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Соседство</vt:lpstr>
      <vt:lpstr>Спілкування та співпраця як перспектива розвитку соціуму</vt:lpstr>
      <vt:lpstr>Презентация PowerPoint</vt:lpstr>
      <vt:lpstr>Презентация PowerPoint</vt:lpstr>
      <vt:lpstr>Презентация PowerPoint</vt:lpstr>
      <vt:lpstr>Презентация PowerPoint</vt:lpstr>
      <vt:lpstr>Культура спілкування</vt:lpstr>
      <vt:lpstr>Розвиток соціуму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Спілкування та співпраця як перспектива розвитку соціуму</dc:title>
  <dc:creator>TAC</dc:creator>
  <cp:lastModifiedBy>ЗКБР-НПДС</cp:lastModifiedBy>
  <cp:revision>5</cp:revision>
  <dcterms:created xsi:type="dcterms:W3CDTF">2015-02-21T21:30:11Z</dcterms:created>
  <dcterms:modified xsi:type="dcterms:W3CDTF">2015-02-21T22:14:05Z</dcterms:modified>
</cp:coreProperties>
</file>