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D843-BF46-4962-8E39-40B59056D7C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278E-C781-4566-A252-BC8E58809A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uk-UA" dirty="0" smtClean="0">
                <a:solidFill>
                  <a:srgbClr val="0070C0"/>
                </a:solidFill>
              </a:rPr>
              <a:t>ишивка бісером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05872"/>
            <a:ext cx="6400800" cy="115212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Виконала учениця 9-А класу                                        Бабенко Єлизавета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БАЛ-МАСКАРАД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680520" cy="297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Виникнення бісеру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Бісер</a:t>
            </a:r>
            <a:r>
              <a:rPr lang="ru-RU" sz="2400" dirty="0" smtClean="0"/>
              <a:t> </a:t>
            </a:r>
            <a:r>
              <a:rPr lang="ru-RU" sz="2400" dirty="0"/>
              <a:t>— один з </a:t>
            </a:r>
            <a:r>
              <a:rPr lang="ru-RU" sz="2400" dirty="0" err="1"/>
              <a:t>найдивовижніших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</a:t>
            </a:r>
            <a:r>
              <a:rPr lang="ru-RU" sz="2400" dirty="0" smtClean="0"/>
              <a:t> для </a:t>
            </a:r>
            <a:r>
              <a:rPr lang="ru-RU" sz="2400" dirty="0" err="1"/>
              <a:t>рукоділля</a:t>
            </a:r>
            <a:r>
              <a:rPr lang="ru-RU" sz="2400" dirty="0"/>
              <a:t>: у </a:t>
            </a:r>
            <a:r>
              <a:rPr lang="ru-RU" sz="2400" dirty="0" err="1"/>
              <a:t>ньому</a:t>
            </a:r>
            <a:r>
              <a:rPr lang="ru-RU" sz="2400" dirty="0"/>
              <a:t> і </a:t>
            </a:r>
            <a:r>
              <a:rPr lang="ru-RU" sz="2400" dirty="0" err="1"/>
              <a:t>загадковий</a:t>
            </a:r>
            <a:r>
              <a:rPr lang="ru-RU" sz="2400" dirty="0"/>
              <a:t> </a:t>
            </a:r>
            <a:r>
              <a:rPr lang="ru-RU" sz="2400" dirty="0" err="1"/>
              <a:t>блиск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соковитість</a:t>
            </a:r>
            <a:r>
              <a:rPr lang="ru-RU" sz="2400" dirty="0"/>
              <a:t> фарб, і </a:t>
            </a:r>
            <a:r>
              <a:rPr lang="ru-RU" sz="2400" dirty="0" err="1"/>
              <a:t>чіткість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необмежені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. Першими </a:t>
            </a:r>
            <a:r>
              <a:rPr lang="ru-RU" sz="2400" dirty="0" err="1"/>
              <a:t>улюбленими</a:t>
            </a:r>
            <a:r>
              <a:rPr lang="ru-RU" sz="2400" dirty="0"/>
              <a:t> прикрасами з </a:t>
            </a:r>
            <a:r>
              <a:rPr lang="ru-RU" sz="2400" dirty="0" err="1"/>
              <a:t>бісеру</a:t>
            </a:r>
            <a:r>
              <a:rPr lang="ru-RU" sz="2400" dirty="0"/>
              <a:t> стали </a:t>
            </a:r>
            <a:r>
              <a:rPr lang="ru-RU" sz="2400" dirty="0" err="1"/>
              <a:t>намиста</a:t>
            </a:r>
            <a:r>
              <a:rPr lang="ru-RU" sz="2400" dirty="0"/>
              <a:t>. Вони </a:t>
            </a:r>
            <a:r>
              <a:rPr lang="ru-RU" sz="2400" dirty="0" err="1"/>
              <a:t>увійшли</a:t>
            </a:r>
            <a:r>
              <a:rPr lang="ru-RU" sz="2400" dirty="0"/>
              <a:t> в </a:t>
            </a:r>
            <a:r>
              <a:rPr lang="ru-RU" sz="2400" dirty="0" err="1"/>
              <a:t>численний</a:t>
            </a:r>
            <a:r>
              <a:rPr lang="ru-RU" sz="2400" dirty="0"/>
              <a:t> ряд </a:t>
            </a:r>
            <a:r>
              <a:rPr lang="ru-RU" sz="2400" dirty="0" err="1"/>
              <a:t>предметів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людина </a:t>
            </a:r>
            <a:r>
              <a:rPr lang="ru-RU" sz="2400" dirty="0" err="1"/>
              <a:t>прикрашала</a:t>
            </a:r>
            <a:r>
              <a:rPr lang="ru-RU" sz="2400" dirty="0"/>
              <a:t> себе в давнину. </a:t>
            </a:r>
            <a:r>
              <a:rPr lang="ru-RU" sz="2400" dirty="0" err="1"/>
              <a:t>Вироби</a:t>
            </a:r>
            <a:r>
              <a:rPr lang="ru-RU" sz="2400" dirty="0"/>
              <a:t> з бусинок, </a:t>
            </a:r>
            <a:r>
              <a:rPr lang="ru-RU" sz="2400" dirty="0" err="1"/>
              <a:t>бісеру</a:t>
            </a:r>
            <a:r>
              <a:rPr lang="ru-RU" sz="2400" dirty="0"/>
              <a:t>, всяких </a:t>
            </a:r>
            <a:r>
              <a:rPr lang="ru-RU" sz="2400" dirty="0" err="1"/>
              <a:t>скелець</a:t>
            </a:r>
            <a:r>
              <a:rPr lang="ru-RU" sz="2400" dirty="0"/>
              <a:t>, </a:t>
            </a:r>
            <a:r>
              <a:rPr lang="ru-RU" sz="2400" dirty="0" err="1"/>
              <a:t>нанизаних</a:t>
            </a:r>
            <a:r>
              <a:rPr lang="ru-RU" sz="2400" dirty="0"/>
              <a:t> на </a:t>
            </a:r>
            <a:r>
              <a:rPr lang="ru-RU" sz="2400" dirty="0" err="1"/>
              <a:t>кінський</a:t>
            </a:r>
            <a:r>
              <a:rPr lang="ru-RU" sz="2400" dirty="0"/>
              <a:t> волос, травинку, а </a:t>
            </a:r>
            <a:r>
              <a:rPr lang="ru-RU" sz="2400" dirty="0" err="1"/>
              <a:t>пізніше</a:t>
            </a:r>
            <a:r>
              <a:rPr lang="ru-RU" sz="2400" dirty="0"/>
              <a:t> нитку і — вже в наш час — жилку, </a:t>
            </a:r>
            <a:r>
              <a:rPr lang="ru-RU" sz="2400" dirty="0" err="1"/>
              <a:t>відомі</a:t>
            </a:r>
            <a:r>
              <a:rPr lang="ru-RU" sz="2400" dirty="0"/>
              <a:t> з </a:t>
            </a:r>
            <a:r>
              <a:rPr lang="ru-RU" sz="2400" dirty="0" err="1"/>
              <a:t>найдавніших</a:t>
            </a:r>
            <a:r>
              <a:rPr lang="ru-RU" sz="2400" dirty="0"/>
              <a:t> часів</a:t>
            </a:r>
            <a:r>
              <a:rPr lang="ru-RU" sz="2400" dirty="0" smtClean="0"/>
              <a:t>. </a:t>
            </a:r>
            <a:r>
              <a:rPr lang="ru-RU" sz="2400" dirty="0" err="1"/>
              <a:t>Батьківщиною</a:t>
            </a:r>
            <a:r>
              <a:rPr lang="ru-RU" sz="2400" dirty="0"/>
              <a:t> </a:t>
            </a:r>
            <a:r>
              <a:rPr lang="ru-RU" sz="2400" dirty="0" err="1"/>
              <a:t>бісеру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 </a:t>
            </a:r>
            <a:r>
              <a:rPr lang="ru-RU" sz="2400" dirty="0" err="1" smtClean="0"/>
              <a:t>Стародавній</a:t>
            </a:r>
            <a:r>
              <a:rPr lang="ru-RU" sz="2400" dirty="0" smtClean="0"/>
              <a:t> </a:t>
            </a:r>
            <a:r>
              <a:rPr lang="ru-RU" sz="2400" dirty="0" err="1"/>
              <a:t>Єгипет</a:t>
            </a:r>
            <a:r>
              <a:rPr lang="ru-RU" sz="2400" dirty="0"/>
              <a:t>, де з </a:t>
            </a:r>
            <a:r>
              <a:rPr lang="ru-RU" sz="2400" dirty="0" err="1"/>
              <a:t>непрозорого</a:t>
            </a:r>
            <a:r>
              <a:rPr lang="ru-RU" sz="2400" dirty="0"/>
              <a:t> </a:t>
            </a:r>
            <a:r>
              <a:rPr lang="ru-RU" sz="2400" dirty="0" err="1"/>
              <a:t>скла</a:t>
            </a:r>
            <a:r>
              <a:rPr lang="ru-RU" sz="2400" dirty="0"/>
              <a:t> виготовляли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намиста</a:t>
            </a:r>
            <a:r>
              <a:rPr lang="ru-RU" sz="2400" dirty="0"/>
              <a:t>. 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/>
              <a:t>скла</a:t>
            </a:r>
            <a:r>
              <a:rPr lang="ru-RU" sz="2400" dirty="0"/>
              <a:t> </a:t>
            </a:r>
            <a:r>
              <a:rPr lang="ru-RU" sz="2400" dirty="0" err="1"/>
              <a:t>удосконалювався</a:t>
            </a:r>
            <a:r>
              <a:rPr lang="ru-RU" sz="2400" dirty="0"/>
              <a:t>, і </a:t>
            </a:r>
            <a:r>
              <a:rPr lang="ru-RU" sz="2400" dirty="0" err="1"/>
              <a:t>намистини</a:t>
            </a:r>
            <a:r>
              <a:rPr lang="ru-RU" sz="2400" dirty="0"/>
              <a:t> ставали все </a:t>
            </a:r>
            <a:r>
              <a:rPr lang="ru-RU" sz="2400" dirty="0" err="1"/>
              <a:t>дрібніше</a:t>
            </a:r>
            <a:r>
              <a:rPr lang="ru-RU" sz="2400" dirty="0"/>
              <a:t> і </a:t>
            </a:r>
            <a:r>
              <a:rPr lang="ru-RU" sz="2400" dirty="0" err="1"/>
              <a:t>дрібніше</a:t>
            </a:r>
            <a:r>
              <a:rPr lang="ru-RU" sz="2400" dirty="0"/>
              <a:t>. Так </a:t>
            </a:r>
            <a:r>
              <a:rPr lang="ru-RU" sz="2400" dirty="0" err="1"/>
              <a:t>з’явився</a:t>
            </a:r>
            <a:r>
              <a:rPr lang="ru-RU" sz="2400" dirty="0"/>
              <a:t> </a:t>
            </a:r>
            <a:r>
              <a:rPr lang="ru-RU" sz="2400" dirty="0" err="1"/>
              <a:t>бісер</a:t>
            </a:r>
            <a:r>
              <a:rPr lang="ru-RU" sz="2400" dirty="0"/>
              <a:t>. А саме слово «</a:t>
            </a:r>
            <a:r>
              <a:rPr lang="ru-RU" sz="2400" dirty="0" err="1"/>
              <a:t>бісер</a:t>
            </a:r>
            <a:r>
              <a:rPr lang="ru-RU" sz="2400" dirty="0"/>
              <a:t>» походить від </a:t>
            </a:r>
            <a:r>
              <a:rPr lang="ru-RU" sz="2400" dirty="0" err="1"/>
              <a:t>арабського</a:t>
            </a:r>
            <a:r>
              <a:rPr lang="ru-RU" sz="2400" dirty="0"/>
              <a:t> «</a:t>
            </a:r>
            <a:r>
              <a:rPr lang="ru-RU" sz="2400" dirty="0" err="1"/>
              <a:t>бусра</a:t>
            </a:r>
            <a:r>
              <a:rPr lang="ru-RU" sz="2400" dirty="0"/>
              <a:t>», що означає бусинки з </a:t>
            </a:r>
            <a:r>
              <a:rPr lang="ru-RU" sz="2400" dirty="0" err="1"/>
              <a:t>отворами</a:t>
            </a:r>
            <a:r>
              <a:rPr lang="ru-RU" sz="24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Виникнення бісеру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До </a:t>
            </a:r>
            <a:r>
              <a:rPr lang="ru-RU" dirty="0"/>
              <a:t>початку ХIХ </a:t>
            </a:r>
            <a:r>
              <a:rPr lang="ru-RU" dirty="0" err="1"/>
              <a:t>століття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бісерний</a:t>
            </a:r>
            <a:r>
              <a:rPr lang="ru-RU" dirty="0"/>
              <a:t> бум. У селах </a:t>
            </a:r>
            <a:r>
              <a:rPr lang="ru-RU" dirty="0" err="1"/>
              <a:t>бісер</a:t>
            </a:r>
            <a:r>
              <a:rPr lang="ru-RU" dirty="0"/>
              <a:t> і стеклярус стали мало не </a:t>
            </a:r>
            <a:r>
              <a:rPr lang="ru-RU" dirty="0" err="1"/>
              <a:t>обов’язковою</a:t>
            </a:r>
            <a:r>
              <a:rPr lang="ru-RU" dirty="0"/>
              <a:t> прикрасою народного костюма. </a:t>
            </a:r>
            <a:r>
              <a:rPr lang="ru-RU" dirty="0" err="1"/>
              <a:t>Довгими</a:t>
            </a:r>
            <a:r>
              <a:rPr lang="ru-RU" dirty="0"/>
              <a:t> </a:t>
            </a:r>
            <a:r>
              <a:rPr lang="ru-RU" dirty="0" err="1"/>
              <a:t>вечорами</a:t>
            </a:r>
            <a:r>
              <a:rPr lang="ru-RU" dirty="0"/>
              <a:t> селянки плели, низали, ткали, </a:t>
            </a:r>
            <a:r>
              <a:rPr lang="ru-RU" dirty="0" err="1"/>
              <a:t>вишивали</a:t>
            </a:r>
            <a:r>
              <a:rPr lang="ru-RU" dirty="0"/>
              <a:t> </a:t>
            </a:r>
            <a:r>
              <a:rPr lang="ru-RU" dirty="0" err="1"/>
              <a:t>комірці</a:t>
            </a:r>
            <a:r>
              <a:rPr lang="ru-RU" dirty="0"/>
              <a:t>,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намиста</a:t>
            </a:r>
            <a:r>
              <a:rPr lang="ru-RU" dirty="0"/>
              <a:t> і </a:t>
            </a:r>
            <a:r>
              <a:rPr lang="ru-RU" dirty="0" err="1"/>
              <a:t>намиста</a:t>
            </a:r>
            <a:r>
              <a:rPr lang="ru-RU" dirty="0"/>
              <a:t>, </a:t>
            </a:r>
            <a:r>
              <a:rPr lang="ru-RU" dirty="0" err="1"/>
              <a:t>прикрашали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убори</a:t>
            </a:r>
            <a:r>
              <a:rPr lang="ru-RU" dirty="0"/>
              <a:t>, </a:t>
            </a:r>
            <a:r>
              <a:rPr lang="ru-RU" dirty="0" err="1"/>
              <a:t>пояси</a:t>
            </a:r>
            <a:r>
              <a:rPr lang="ru-RU" dirty="0"/>
              <a:t>,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сарафани</a:t>
            </a:r>
            <a:r>
              <a:rPr lang="ru-RU" dirty="0"/>
              <a:t>, </a:t>
            </a:r>
            <a:r>
              <a:rPr lang="ru-RU" dirty="0" err="1"/>
              <a:t>змагаючись</a:t>
            </a:r>
            <a:r>
              <a:rPr lang="ru-RU" dirty="0"/>
              <a:t> у </a:t>
            </a:r>
            <a:r>
              <a:rPr lang="ru-RU" dirty="0" err="1"/>
              <a:t>швидкості</a:t>
            </a:r>
            <a:r>
              <a:rPr lang="ru-RU" dirty="0"/>
              <a:t> та в </a:t>
            </a:r>
            <a:r>
              <a:rPr lang="ru-RU" dirty="0" err="1" smtClean="0"/>
              <a:t>суперечливості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/>
              <a:t>Недарма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що «бороною да </a:t>
            </a:r>
            <a:r>
              <a:rPr lang="ru-RU" dirty="0" err="1"/>
              <a:t>голкою</a:t>
            </a:r>
            <a:r>
              <a:rPr lang="ru-RU" dirty="0"/>
              <a:t> село </a:t>
            </a:r>
            <a:r>
              <a:rPr lang="ru-RU" dirty="0" err="1"/>
              <a:t>стоїть</a:t>
            </a:r>
            <a:r>
              <a:rPr lang="ru-RU" dirty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Стародавні прикраси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8" name="Picture 2" descr="Интересное о бисере &quot; banana.by - Самые желтые новости Развлекатель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347864" cy="3116869"/>
          </a:xfrm>
          <a:prstGeom prst="rect">
            <a:avLst/>
          </a:prstGeom>
          <a:noFill/>
        </p:spPr>
      </p:pic>
      <p:pic>
        <p:nvPicPr>
          <p:cNvPr id="14342" name="Picture 6" descr="Костюм в Древнем Египте Сам себе дизайн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024336" cy="2965035"/>
          </a:xfrm>
          <a:prstGeom prst="rect">
            <a:avLst/>
          </a:prstGeom>
          <a:noFill/>
        </p:spPr>
      </p:pic>
      <p:pic>
        <p:nvPicPr>
          <p:cNvPr id="14344" name="Picture 8" descr="Бисероплетение украшений северных народов - Master c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736303" cy="408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Різновиди бісеру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Прозорий</a:t>
            </a:r>
            <a:r>
              <a:rPr lang="ru-RU" dirty="0" smtClean="0"/>
              <a:t> — це </a:t>
            </a:r>
            <a:r>
              <a:rPr lang="ru-RU" dirty="0" err="1" smtClean="0"/>
              <a:t>бісер</a:t>
            </a:r>
            <a:r>
              <a:rPr lang="ru-RU" dirty="0" smtClean="0"/>
              <a:t>, </a:t>
            </a:r>
            <a:r>
              <a:rPr lang="ru-RU" dirty="0" err="1" smtClean="0"/>
              <a:t>виготовлений</a:t>
            </a:r>
            <a:r>
              <a:rPr lang="ru-RU" dirty="0" smtClean="0"/>
              <a:t> з повністю або ж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прозорого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err="1" smtClean="0"/>
              <a:t>Непрозорий</a:t>
            </a:r>
            <a:r>
              <a:rPr lang="ru-RU" dirty="0" smtClean="0"/>
              <a:t> — </a:t>
            </a:r>
            <a:r>
              <a:rPr lang="ru-RU" dirty="0" err="1" smtClean="0"/>
              <a:t>бісер</a:t>
            </a:r>
            <a:r>
              <a:rPr lang="ru-RU" dirty="0" smtClean="0"/>
              <a:t>, 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непрозорого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err="1" smtClean="0"/>
              <a:t>Внутрішнє</a:t>
            </a:r>
            <a:r>
              <a:rPr lang="ru-RU" b="1" dirty="0" smtClean="0"/>
              <a:t> </a:t>
            </a:r>
            <a:r>
              <a:rPr lang="ru-RU" b="1" dirty="0" err="1" smtClean="0"/>
              <a:t>сріблення</a:t>
            </a:r>
            <a:r>
              <a:rPr lang="ru-RU" dirty="0" smtClean="0"/>
              <a:t> —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виконаний</a:t>
            </a:r>
            <a:r>
              <a:rPr lang="ru-RU" dirty="0" smtClean="0"/>
              <a:t> з </a:t>
            </a:r>
            <a:r>
              <a:rPr lang="ru-RU" dirty="0" err="1" smtClean="0"/>
              <a:t>кольорового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посрібленою</a:t>
            </a:r>
            <a:r>
              <a:rPr lang="ru-RU" dirty="0" smtClean="0"/>
              <a:t> серединою,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надзвичайний</a:t>
            </a:r>
            <a:r>
              <a:rPr lang="ru-RU" dirty="0" smtClean="0"/>
              <a:t> </a:t>
            </a:r>
            <a:r>
              <a:rPr lang="ru-RU" dirty="0" err="1" smtClean="0"/>
              <a:t>блиск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Прозорий</a:t>
            </a:r>
            <a:r>
              <a:rPr lang="ru-RU" b="1" dirty="0" smtClean="0"/>
              <a:t> </a:t>
            </a:r>
            <a:r>
              <a:rPr lang="ru-RU" b="1" dirty="0" err="1" smtClean="0"/>
              <a:t>бісер</a:t>
            </a:r>
            <a:r>
              <a:rPr lang="ru-RU" b="1" dirty="0" smtClean="0"/>
              <a:t> з «</a:t>
            </a:r>
            <a:r>
              <a:rPr lang="ru-RU" b="1" dirty="0" err="1" smtClean="0"/>
              <a:t>бензиновим</a:t>
            </a:r>
            <a:r>
              <a:rPr lang="ru-RU" b="1" dirty="0" smtClean="0"/>
              <a:t>» </a:t>
            </a:r>
            <a:r>
              <a:rPr lang="ru-RU" b="1" dirty="0" err="1" smtClean="0"/>
              <a:t>покриттям</a:t>
            </a:r>
            <a:r>
              <a:rPr lang="ru-RU" b="1" dirty="0" smtClean="0"/>
              <a:t>.</a:t>
            </a:r>
            <a:r>
              <a:rPr lang="ru-RU" dirty="0" smtClean="0"/>
              <a:t> Його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переливи</a:t>
            </a:r>
            <a:r>
              <a:rPr lang="ru-RU" dirty="0" smtClean="0"/>
              <a:t> на </a:t>
            </a:r>
            <a:r>
              <a:rPr lang="ru-RU" dirty="0" err="1" smtClean="0"/>
              <a:t>бензиновій</a:t>
            </a:r>
            <a:r>
              <a:rPr lang="ru-RU" dirty="0" smtClean="0"/>
              <a:t> </a:t>
            </a:r>
            <a:r>
              <a:rPr lang="ru-RU" dirty="0" err="1" smtClean="0"/>
              <a:t>плівці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Прозорий</a:t>
            </a:r>
            <a:r>
              <a:rPr lang="ru-RU" b="1" dirty="0" smtClean="0"/>
              <a:t> з </a:t>
            </a:r>
            <a:r>
              <a:rPr lang="ru-RU" b="1" dirty="0" err="1" smtClean="0"/>
              <a:t>зафарбованою</a:t>
            </a:r>
            <a:r>
              <a:rPr lang="ru-RU" b="1" dirty="0" smtClean="0"/>
              <a:t> серединою</a:t>
            </a:r>
            <a:r>
              <a:rPr lang="ru-RU" dirty="0" smtClean="0"/>
              <a:t> — </a:t>
            </a:r>
            <a:r>
              <a:rPr lang="ru-RU" dirty="0" err="1" smtClean="0"/>
              <a:t>пофарбований</a:t>
            </a:r>
            <a:r>
              <a:rPr lang="ru-RU" dirty="0" smtClean="0"/>
              <a:t> </a:t>
            </a:r>
            <a:r>
              <a:rPr lang="ru-RU" dirty="0" err="1" smtClean="0"/>
              <a:t>зсередини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найрізноманітніших</a:t>
            </a:r>
            <a:r>
              <a:rPr lang="ru-RU" dirty="0" smtClean="0"/>
              <a:t> кольорів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Прозорий</a:t>
            </a:r>
            <a:r>
              <a:rPr lang="ru-RU" b="1" dirty="0" smtClean="0"/>
              <a:t> </a:t>
            </a:r>
            <a:r>
              <a:rPr lang="ru-RU" b="1" dirty="0" err="1" smtClean="0"/>
              <a:t>кольоровий</a:t>
            </a:r>
            <a:r>
              <a:rPr lang="ru-RU" b="1" dirty="0" smtClean="0"/>
              <a:t> </a:t>
            </a:r>
            <a:r>
              <a:rPr lang="ru-RU" b="1" dirty="0" err="1" smtClean="0"/>
              <a:t>бісер</a:t>
            </a:r>
            <a:r>
              <a:rPr lang="ru-RU" dirty="0" smtClean="0"/>
              <a:t> з </a:t>
            </a:r>
            <a:r>
              <a:rPr lang="ru-RU" dirty="0" err="1" smtClean="0"/>
              <a:t>кольоровою</a:t>
            </a:r>
            <a:r>
              <a:rPr lang="ru-RU" dirty="0" smtClean="0"/>
              <a:t> серединою і </a:t>
            </a:r>
            <a:r>
              <a:rPr lang="ru-RU" dirty="0" err="1" smtClean="0"/>
              <a:t>блискучим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Металік</a:t>
            </a:r>
            <a:r>
              <a:rPr lang="ru-RU" dirty="0" smtClean="0"/>
              <a:t> — </a:t>
            </a:r>
            <a:r>
              <a:rPr lang="ru-RU" dirty="0" err="1" smtClean="0"/>
              <a:t>непрозорий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з </a:t>
            </a:r>
            <a:r>
              <a:rPr lang="ru-RU" dirty="0" err="1" smtClean="0"/>
              <a:t>покриттям</a:t>
            </a:r>
            <a:r>
              <a:rPr lang="ru-RU" dirty="0" smtClean="0"/>
              <a:t> різних </a:t>
            </a:r>
            <a:r>
              <a:rPr lang="ru-RU" dirty="0" err="1" smtClean="0"/>
              <a:t>відтінків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Глазурований</a:t>
            </a:r>
            <a:r>
              <a:rPr lang="ru-RU" b="1" dirty="0" smtClean="0"/>
              <a:t> </a:t>
            </a:r>
            <a:r>
              <a:rPr lang="ru-RU" b="1" dirty="0" err="1" smtClean="0"/>
              <a:t>непрозорий</a:t>
            </a:r>
            <a:r>
              <a:rPr lang="ru-RU" b="1" dirty="0" smtClean="0"/>
              <a:t> </a:t>
            </a:r>
            <a:r>
              <a:rPr lang="ru-RU" b="1" dirty="0" err="1" smtClean="0"/>
              <a:t>бісер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колірну</a:t>
            </a:r>
            <a:r>
              <a:rPr lang="ru-RU" dirty="0" smtClean="0"/>
              <a:t> гаму, може бути </a:t>
            </a:r>
            <a:r>
              <a:rPr lang="ru-RU" dirty="0" err="1" smtClean="0"/>
              <a:t>матовим</a:t>
            </a:r>
            <a:r>
              <a:rPr lang="ru-RU" dirty="0" smtClean="0"/>
              <a:t> або </a:t>
            </a:r>
            <a:r>
              <a:rPr lang="ru-RU" dirty="0" err="1" smtClean="0"/>
              <a:t>блискучим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b="1" dirty="0" err="1" smtClean="0"/>
              <a:t>Гематитовий</a:t>
            </a:r>
            <a:r>
              <a:rPr lang="ru-RU" b="1" dirty="0" smtClean="0"/>
              <a:t> (</a:t>
            </a:r>
            <a:r>
              <a:rPr lang="ru-RU" b="1" dirty="0" err="1" smtClean="0"/>
              <a:t>графітовий</a:t>
            </a:r>
            <a:r>
              <a:rPr lang="ru-RU" b="1" dirty="0" smtClean="0"/>
              <a:t>) </a:t>
            </a:r>
            <a:r>
              <a:rPr lang="ru-RU" b="1" dirty="0" err="1" smtClean="0"/>
              <a:t>бісер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темно-сірий</a:t>
            </a:r>
            <a:r>
              <a:rPr lang="ru-RU" dirty="0" smtClean="0"/>
              <a:t> колір з </a:t>
            </a:r>
            <a:r>
              <a:rPr lang="ru-RU" dirty="0" err="1" smtClean="0"/>
              <a:t>блиском</a:t>
            </a:r>
            <a:r>
              <a:rPr lang="ru-RU" dirty="0" smtClean="0"/>
              <a:t>, схожий на </a:t>
            </a:r>
            <a:r>
              <a:rPr lang="ru-RU" dirty="0" err="1" smtClean="0"/>
              <a:t>гематитовий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Різновиди бісеру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err="1" smtClean="0"/>
              <a:t>Тертий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напівпрозорий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бісер</a:t>
            </a:r>
            <a:r>
              <a:rPr lang="ru-RU" sz="2000" dirty="0" smtClean="0"/>
              <a:t> 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шорстку</a:t>
            </a:r>
            <a:r>
              <a:rPr lang="ru-RU" sz="2000" dirty="0" smtClean="0"/>
              <a:t>, ніби </a:t>
            </a:r>
            <a:r>
              <a:rPr lang="ru-RU" sz="2000" dirty="0" err="1" smtClean="0"/>
              <a:t>терту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поверхню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err="1" smtClean="0"/>
              <a:t>Смугастий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скляний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бісер</a:t>
            </a:r>
            <a:r>
              <a:rPr lang="ru-RU" sz="2000" dirty="0" smtClean="0"/>
              <a:t> отримують шляхом </a:t>
            </a:r>
            <a:r>
              <a:rPr lang="ru-RU" sz="2000" dirty="0" err="1" smtClean="0"/>
              <a:t>вплавлення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</a:t>
            </a:r>
            <a:r>
              <a:rPr lang="ru-RU" sz="2000" dirty="0" smtClean="0"/>
              <a:t>, які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підведуть</a:t>
            </a:r>
            <a:r>
              <a:rPr lang="ru-RU" sz="2000" dirty="0" smtClean="0"/>
              <a:t> вас при </a:t>
            </a:r>
            <a:r>
              <a:rPr lang="ru-RU" sz="2000" dirty="0" err="1" smtClean="0"/>
              <a:t>пранні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носінні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smtClean="0"/>
              <a:t>Хамелеон.</a:t>
            </a:r>
            <a:r>
              <a:rPr lang="ru-RU" sz="2000" dirty="0" smtClean="0"/>
              <a:t> 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говорить сама за себе: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бісер</a:t>
            </a:r>
            <a:r>
              <a:rPr lang="ru-RU" sz="2000" dirty="0" smtClean="0"/>
              <a:t> може </a:t>
            </a:r>
            <a:r>
              <a:rPr lang="ru-RU" sz="2000" dirty="0" err="1" smtClean="0"/>
              <a:t>змінювати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колір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від </a:t>
            </a:r>
            <a:r>
              <a:rPr lang="ru-RU" sz="2000" dirty="0" err="1" smtClean="0"/>
              <a:t>оточення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освітлення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err="1" smtClean="0"/>
              <a:t>Мармуровий</a:t>
            </a:r>
            <a:r>
              <a:rPr lang="ru-RU" sz="2000" b="1" dirty="0" smtClean="0"/>
              <a:t> або </a:t>
            </a:r>
            <a:r>
              <a:rPr lang="ru-RU" sz="2000" b="1" dirty="0" err="1" smtClean="0"/>
              <a:t>меланжевий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бісер</a:t>
            </a:r>
            <a:r>
              <a:rPr lang="ru-RU" sz="2000" dirty="0" smtClean="0"/>
              <a:t> 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нерівномірно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пофарбовану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поверхню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err="1" smtClean="0"/>
              <a:t>Шовковий</a:t>
            </a:r>
            <a:r>
              <a:rPr lang="ru-RU" sz="2000" dirty="0" smtClean="0"/>
              <a:t> — </a:t>
            </a:r>
            <a:r>
              <a:rPr lang="ru-RU" sz="2000" dirty="0" err="1" smtClean="0"/>
              <a:t>бісер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ніжними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пастельними</a:t>
            </a:r>
            <a:r>
              <a:rPr lang="ru-RU" sz="2000" dirty="0" smtClean="0"/>
              <a:t> переливами </a:t>
            </a:r>
            <a:r>
              <a:rPr lang="ru-RU" sz="2000" dirty="0" err="1" smtClean="0"/>
              <a:t>приємних</a:t>
            </a:r>
            <a:r>
              <a:rPr lang="ru-RU" sz="2000" dirty="0" smtClean="0"/>
              <a:t> «</a:t>
            </a:r>
            <a:r>
              <a:rPr lang="ru-RU" sz="2000" dirty="0" err="1" smtClean="0"/>
              <a:t>зимових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відтінків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-</a:t>
            </a:r>
            <a:r>
              <a:rPr lang="ru-RU" sz="2000" b="1" dirty="0" err="1" smtClean="0"/>
              <a:t>Бісер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покритий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дорогоцінними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металами</a:t>
            </a:r>
            <a:r>
              <a:rPr lang="ru-RU" sz="2000" dirty="0" smtClean="0"/>
              <a:t> — </a:t>
            </a:r>
            <a:r>
              <a:rPr lang="ru-RU" sz="2000" dirty="0" err="1" smtClean="0"/>
              <a:t>зовні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зсередини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подразників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покриття</a:t>
            </a:r>
            <a:r>
              <a:rPr lang="ru-RU" sz="2000" dirty="0" smtClean="0"/>
              <a:t> з золота, </a:t>
            </a:r>
            <a:r>
              <a:rPr lang="ru-RU" sz="2000" dirty="0" err="1" smtClean="0"/>
              <a:t>паладію</a:t>
            </a:r>
            <a:r>
              <a:rPr lang="ru-RU" sz="2000" dirty="0" smtClean="0"/>
              <a:t> або </a:t>
            </a:r>
            <a:r>
              <a:rPr lang="ru-RU" sz="2000" dirty="0" err="1" smtClean="0"/>
              <a:t>нікелю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Вышивка бисером. - Фото 19 - Вышивка бисером - Бисер - Вышивка - Фотографии по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68965"/>
            <a:ext cx="3312368" cy="228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Технологія вишивки бісером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1.   Для </a:t>
            </a:r>
            <a:r>
              <a:rPr lang="ru-RU" dirty="0" smtClean="0"/>
              <a:t>початку </a:t>
            </a:r>
            <a:r>
              <a:rPr lang="ru-RU" dirty="0" smtClean="0"/>
              <a:t>підберіть</a:t>
            </a:r>
            <a:r>
              <a:rPr lang="ru-RU" dirty="0" smtClean="0"/>
              <a:t> схему для </a:t>
            </a:r>
            <a:r>
              <a:rPr lang="ru-RU" dirty="0" smtClean="0"/>
              <a:t>вишивки</a:t>
            </a:r>
            <a:r>
              <a:rPr lang="ru-RU" dirty="0" smtClean="0"/>
              <a:t>, </a:t>
            </a:r>
            <a:r>
              <a:rPr lang="ru-RU" dirty="0" smtClean="0"/>
              <a:t>починати</a:t>
            </a:r>
            <a:r>
              <a:rPr lang="ru-RU" dirty="0" smtClean="0"/>
              <a:t> </a:t>
            </a:r>
            <a:r>
              <a:rPr lang="ru-RU" dirty="0" smtClean="0"/>
              <a:t>бажано</a:t>
            </a:r>
            <a:r>
              <a:rPr lang="ru-RU" dirty="0" smtClean="0"/>
              <a:t> з </a:t>
            </a:r>
            <a:r>
              <a:rPr lang="ru-RU" dirty="0" smtClean="0"/>
              <a:t>простих</a:t>
            </a:r>
            <a:r>
              <a:rPr lang="ru-RU" dirty="0" smtClean="0"/>
              <a:t> схем. </a:t>
            </a:r>
            <a:r>
              <a:rPr lang="ru-RU" dirty="0" smtClean="0"/>
              <a:t>Якщо</a:t>
            </a:r>
            <a:r>
              <a:rPr lang="ru-RU" dirty="0" smtClean="0"/>
              <a:t> ж у вас нема </a:t>
            </a:r>
            <a:r>
              <a:rPr lang="ru-RU" dirty="0" smtClean="0"/>
              <a:t>схеми</a:t>
            </a:r>
            <a:r>
              <a:rPr lang="ru-RU" dirty="0" smtClean="0"/>
              <a:t> для </a:t>
            </a:r>
            <a:r>
              <a:rPr lang="ru-RU" dirty="0" smtClean="0"/>
              <a:t>вишивки</a:t>
            </a:r>
            <a:r>
              <a:rPr lang="ru-RU" dirty="0" smtClean="0"/>
              <a:t> </a:t>
            </a:r>
            <a:r>
              <a:rPr lang="ru-RU" dirty="0" smtClean="0"/>
              <a:t>бісером</a:t>
            </a:r>
            <a:r>
              <a:rPr lang="ru-RU" dirty="0" smtClean="0"/>
              <a:t>, то можна 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звичайною</a:t>
            </a:r>
            <a:r>
              <a:rPr lang="ru-RU" dirty="0" smtClean="0"/>
              <a:t> схемою для </a:t>
            </a:r>
            <a:r>
              <a:rPr lang="ru-RU" dirty="0" err="1" smtClean="0"/>
              <a:t>вишивання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2.  </a:t>
            </a:r>
            <a:r>
              <a:rPr lang="ru-RU" dirty="0" smtClean="0"/>
              <a:t> </a:t>
            </a:r>
            <a:r>
              <a:rPr lang="ru-RU" dirty="0" err="1" smtClean="0"/>
              <a:t>Підберіть</a:t>
            </a:r>
            <a:r>
              <a:rPr lang="ru-RU" dirty="0" smtClean="0"/>
              <a:t> канву для </a:t>
            </a:r>
            <a:r>
              <a:rPr lang="ru-RU" dirty="0" err="1" smtClean="0"/>
              <a:t>вишивання</a:t>
            </a:r>
            <a:r>
              <a:rPr lang="ru-RU" dirty="0" smtClean="0"/>
              <a:t>.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канва </a:t>
            </a:r>
            <a:r>
              <a:rPr lang="en-US" dirty="0" smtClean="0"/>
              <a:t>Aida 14, </a:t>
            </a:r>
            <a:r>
              <a:rPr lang="ru-RU" dirty="0" err="1" smtClean="0"/>
              <a:t>тобто</a:t>
            </a:r>
            <a:r>
              <a:rPr lang="ru-RU" dirty="0" smtClean="0"/>
              <a:t> 55 </a:t>
            </a:r>
            <a:r>
              <a:rPr lang="ru-RU" dirty="0" err="1" smtClean="0"/>
              <a:t>клітин</a:t>
            </a:r>
            <a:r>
              <a:rPr lang="ru-RU" dirty="0" smtClean="0"/>
              <a:t> в 10 см;</a:t>
            </a:r>
          </a:p>
          <a:p>
            <a:pPr fontAlgn="base">
              <a:buNone/>
            </a:pPr>
            <a:r>
              <a:rPr lang="ru-RU" dirty="0" smtClean="0"/>
              <a:t>3.  </a:t>
            </a:r>
            <a:r>
              <a:rPr lang="ru-RU" dirty="0" err="1" smtClean="0"/>
              <a:t>Промажте</a:t>
            </a:r>
            <a:r>
              <a:rPr lang="ru-RU" dirty="0" smtClean="0"/>
              <a:t> </a:t>
            </a:r>
            <a:r>
              <a:rPr lang="ru-RU" dirty="0" smtClean="0"/>
              <a:t>канву </a:t>
            </a:r>
            <a:r>
              <a:rPr lang="ru-RU" dirty="0" err="1" smtClean="0"/>
              <a:t>клеєм</a:t>
            </a:r>
            <a:r>
              <a:rPr lang="ru-RU" dirty="0" smtClean="0"/>
              <a:t> ПВА, </a:t>
            </a:r>
            <a:r>
              <a:rPr lang="ru-RU" dirty="0" err="1" smtClean="0"/>
              <a:t>розгладьте</a:t>
            </a:r>
            <a:r>
              <a:rPr lang="ru-RU" dirty="0" smtClean="0"/>
              <a:t>, а потім </a:t>
            </a:r>
            <a:r>
              <a:rPr lang="ru-RU" dirty="0" err="1" smtClean="0"/>
              <a:t>висушіть</a:t>
            </a:r>
            <a:r>
              <a:rPr lang="ru-RU" dirty="0" smtClean="0"/>
              <a:t>. Це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бути </a:t>
            </a:r>
            <a:r>
              <a:rPr lang="ru-RU" dirty="0" err="1" smtClean="0"/>
              <a:t>міцнішою</a:t>
            </a:r>
            <a:r>
              <a:rPr lang="ru-RU" dirty="0" smtClean="0"/>
              <a:t> і </a:t>
            </a:r>
            <a:r>
              <a:rPr lang="ru-RU" dirty="0" err="1" smtClean="0"/>
              <a:t>жорсткішою</a:t>
            </a:r>
            <a:r>
              <a:rPr lang="ru-RU" dirty="0" smtClean="0"/>
              <a:t>, на </a:t>
            </a:r>
            <a:r>
              <a:rPr lang="ru-RU" dirty="0" err="1" smtClean="0"/>
              <a:t>ній</a:t>
            </a:r>
            <a:r>
              <a:rPr lang="ru-RU" dirty="0" smtClean="0"/>
              <a:t> буде </a:t>
            </a:r>
            <a:r>
              <a:rPr lang="ru-RU" dirty="0" err="1" smtClean="0"/>
              <a:t>зручніше</a:t>
            </a:r>
            <a:r>
              <a:rPr lang="ru-RU" dirty="0" smtClean="0"/>
              <a:t> </a:t>
            </a:r>
            <a:r>
              <a:rPr lang="ru-RU" dirty="0" err="1" smtClean="0"/>
              <a:t>вишивати</a:t>
            </a:r>
            <a:r>
              <a:rPr lang="ru-RU" dirty="0" smtClean="0"/>
              <a:t>, оскільки тканина не буде </a:t>
            </a:r>
            <a:r>
              <a:rPr lang="ru-RU" dirty="0" err="1" smtClean="0"/>
              <a:t>розшаровуватися</a:t>
            </a:r>
            <a:r>
              <a:rPr lang="ru-RU" dirty="0" smtClean="0"/>
              <a:t> по краях;</a:t>
            </a:r>
          </a:p>
          <a:p>
            <a:pPr fontAlgn="base">
              <a:buNone/>
            </a:pPr>
            <a:r>
              <a:rPr lang="ru-RU" dirty="0" smtClean="0"/>
              <a:t>4.  Далі </a:t>
            </a:r>
            <a:r>
              <a:rPr lang="ru-RU" dirty="0" err="1" smtClean="0"/>
              <a:t>підберіть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і кольору. Для </a:t>
            </a:r>
            <a:r>
              <a:rPr lang="ru-RU" dirty="0" err="1" smtClean="0"/>
              <a:t>вишивання</a:t>
            </a:r>
            <a:r>
              <a:rPr lang="ru-RU" dirty="0" smtClean="0"/>
              <a:t> картин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№ 10.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запам’ятати</a:t>
            </a:r>
            <a:r>
              <a:rPr lang="ru-RU" dirty="0" smtClean="0"/>
              <a:t> що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від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канви</a:t>
            </a:r>
            <a:r>
              <a:rPr lang="ru-RU" dirty="0" smtClean="0"/>
              <a:t>, </a:t>
            </a:r>
            <a:r>
              <a:rPr lang="ru-RU" dirty="0" err="1" smtClean="0"/>
              <a:t>аналогічно</a:t>
            </a:r>
            <a:r>
              <a:rPr lang="ru-RU" dirty="0" smtClean="0"/>
              <a:t> канва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бісер</a:t>
            </a:r>
            <a:r>
              <a:rPr lang="ru-RU" dirty="0" smtClean="0"/>
              <a:t> буде </a:t>
            </a:r>
            <a:r>
              <a:rPr lang="ru-RU" dirty="0" err="1" smtClean="0"/>
              <a:t>менший</a:t>
            </a:r>
            <a:r>
              <a:rPr lang="ru-RU" dirty="0" smtClean="0"/>
              <a:t> то через </a:t>
            </a:r>
            <a:r>
              <a:rPr lang="ru-RU" dirty="0" err="1" smtClean="0"/>
              <a:t>нього</a:t>
            </a:r>
            <a:r>
              <a:rPr lang="ru-RU" dirty="0" smtClean="0"/>
              <a:t> буде видно </a:t>
            </a:r>
            <a:r>
              <a:rPr lang="ru-RU" dirty="0" err="1" smtClean="0"/>
              <a:t>каву</a:t>
            </a:r>
            <a:r>
              <a:rPr lang="ru-RU" dirty="0" smtClean="0"/>
              <a:t>,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буде </a:t>
            </a:r>
            <a:r>
              <a:rPr lang="ru-RU" dirty="0" err="1" smtClean="0"/>
              <a:t>більший</a:t>
            </a:r>
            <a:r>
              <a:rPr lang="ru-RU" dirty="0" smtClean="0"/>
              <a:t>, то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5.  Вам </a:t>
            </a:r>
            <a:r>
              <a:rPr lang="ru-RU" dirty="0" smtClean="0"/>
              <a:t>будуть </a:t>
            </a:r>
            <a:r>
              <a:rPr lang="ru-RU" dirty="0" err="1" smtClean="0"/>
              <a:t>потрібні</a:t>
            </a:r>
            <a:r>
              <a:rPr lang="ru-RU" dirty="0" smtClean="0"/>
              <a:t> нитки №40 </a:t>
            </a:r>
            <a:r>
              <a:rPr lang="ru-RU" dirty="0" err="1" smtClean="0"/>
              <a:t>армовані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маєте</a:t>
            </a:r>
            <a:r>
              <a:rPr lang="ru-RU" dirty="0" smtClean="0"/>
              <a:t> таких ниток, то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навоскувати</a:t>
            </a:r>
            <a:r>
              <a:rPr lang="ru-RU" dirty="0" smtClean="0"/>
              <a:t> </a:t>
            </a:r>
            <a:r>
              <a:rPr lang="ru-RU" dirty="0" err="1" smtClean="0"/>
              <a:t>наявні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свічки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 Нитка </a:t>
            </a:r>
            <a:r>
              <a:rPr lang="ru-RU" dirty="0" err="1" smtClean="0"/>
              <a:t>має</a:t>
            </a:r>
            <a:r>
              <a:rPr lang="ru-RU" dirty="0" smtClean="0"/>
              <a:t> бути такого самого кольору що </a:t>
            </a:r>
            <a:r>
              <a:rPr lang="ru-RU" dirty="0" err="1" smtClean="0"/>
              <a:t>й</a:t>
            </a:r>
            <a:r>
              <a:rPr lang="ru-RU" dirty="0" smtClean="0"/>
              <a:t> канва;</a:t>
            </a:r>
          </a:p>
          <a:p>
            <a:pPr fontAlgn="base">
              <a:buNone/>
            </a:pPr>
            <a:r>
              <a:rPr lang="ru-RU" dirty="0" smtClean="0"/>
              <a:t>6.  </a:t>
            </a:r>
            <a:r>
              <a:rPr lang="ru-RU" dirty="0" err="1" smtClean="0"/>
              <a:t>Придбайте</a:t>
            </a:r>
            <a:r>
              <a:rPr lang="ru-RU" dirty="0" smtClean="0"/>
              <a:t> </a:t>
            </a:r>
            <a:r>
              <a:rPr lang="ru-RU" dirty="0" err="1" smtClean="0"/>
              <a:t>голку</a:t>
            </a:r>
            <a:r>
              <a:rPr lang="ru-RU" dirty="0" smtClean="0"/>
              <a:t> для </a:t>
            </a:r>
            <a:r>
              <a:rPr lang="ru-RU" dirty="0" err="1" smtClean="0"/>
              <a:t>бісеру</a:t>
            </a:r>
            <a:r>
              <a:rPr lang="ru-RU" dirty="0" smtClean="0"/>
              <a:t> №10, або №12. Вони </a:t>
            </a:r>
            <a:r>
              <a:rPr lang="ru-RU" dirty="0" err="1" smtClean="0"/>
              <a:t>тонші</a:t>
            </a:r>
            <a:r>
              <a:rPr lang="ru-RU" dirty="0" smtClean="0"/>
              <a:t> – це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 err="1" smtClean="0"/>
              <a:t>нанизувати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Технологія вишивки бісером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7.  </a:t>
            </a:r>
            <a:r>
              <a:rPr lang="ru-RU" dirty="0" err="1" smtClean="0"/>
              <a:t>Візьміть</a:t>
            </a:r>
            <a:r>
              <a:rPr lang="ru-RU" dirty="0" smtClean="0"/>
              <a:t> </a:t>
            </a:r>
            <a:r>
              <a:rPr lang="ru-RU" dirty="0" err="1" smtClean="0"/>
              <a:t>підкладку</a:t>
            </a:r>
            <a:r>
              <a:rPr lang="ru-RU" dirty="0" smtClean="0"/>
              <a:t> з ДСП,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за ширину </a:t>
            </a:r>
            <a:r>
              <a:rPr lang="ru-RU" dirty="0" err="1" smtClean="0"/>
              <a:t>канви</a:t>
            </a:r>
            <a:r>
              <a:rPr lang="ru-RU" dirty="0" smtClean="0"/>
              <a:t> на 7-8 см. Але </a:t>
            </a:r>
            <a:r>
              <a:rPr lang="ru-RU" dirty="0" err="1" smtClean="0"/>
              <a:t>якщо</a:t>
            </a:r>
            <a:r>
              <a:rPr lang="ru-RU" dirty="0" smtClean="0"/>
              <a:t> тканина не </a:t>
            </a:r>
            <a:r>
              <a:rPr lang="ru-RU" dirty="0" err="1" smtClean="0"/>
              <a:t>вміщується</a:t>
            </a:r>
            <a:r>
              <a:rPr lang="ru-RU" dirty="0" smtClean="0"/>
              <a:t>, постарайтесь </a:t>
            </a:r>
            <a:r>
              <a:rPr lang="ru-RU" dirty="0" err="1" smtClean="0"/>
              <a:t>акуратно</a:t>
            </a:r>
            <a:r>
              <a:rPr lang="ru-RU" dirty="0" smtClean="0"/>
              <a:t> </a:t>
            </a:r>
            <a:r>
              <a:rPr lang="ru-RU" dirty="0" err="1" smtClean="0"/>
              <a:t>підвернути</a:t>
            </a:r>
            <a:r>
              <a:rPr lang="ru-RU" dirty="0" smtClean="0"/>
              <a:t> під дощечку. Не забудьте </a:t>
            </a:r>
            <a:r>
              <a:rPr lang="ru-RU" dirty="0" err="1" smtClean="0"/>
              <a:t>прикріпити</a:t>
            </a:r>
            <a:r>
              <a:rPr lang="ru-RU" dirty="0" smtClean="0"/>
              <a:t> канву кнопками! </a:t>
            </a:r>
            <a:r>
              <a:rPr lang="ru-RU" dirty="0" err="1" smtClean="0"/>
              <a:t>Пересувайте</a:t>
            </a:r>
            <a:r>
              <a:rPr lang="ru-RU" dirty="0" smtClean="0"/>
              <a:t> та </a:t>
            </a:r>
            <a:r>
              <a:rPr lang="ru-RU" dirty="0" err="1" smtClean="0"/>
              <a:t>закріпляйте</a:t>
            </a:r>
            <a:r>
              <a:rPr lang="ru-RU" dirty="0" smtClean="0"/>
              <a:t> тканину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8.  </a:t>
            </a:r>
            <a:r>
              <a:rPr lang="ru-RU" dirty="0" err="1" smtClean="0"/>
              <a:t>Насипте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у коробочки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сірників</a:t>
            </a:r>
            <a:r>
              <a:rPr lang="ru-RU" dirty="0" smtClean="0"/>
              <a:t> (</a:t>
            </a:r>
            <a:r>
              <a:rPr lang="ru-RU" dirty="0" err="1" smtClean="0"/>
              <a:t>коробочки</a:t>
            </a:r>
            <a:r>
              <a:rPr lang="ru-RU" dirty="0" smtClean="0"/>
              <a:t> </a:t>
            </a:r>
            <a:r>
              <a:rPr lang="ru-RU" dirty="0" err="1" smtClean="0"/>
              <a:t>тримайте</a:t>
            </a:r>
            <a:r>
              <a:rPr lang="ru-RU" dirty="0" smtClean="0"/>
              <a:t> </a:t>
            </a:r>
            <a:r>
              <a:rPr lang="ru-RU" dirty="0" err="1" smtClean="0"/>
              <a:t>відкритими</a:t>
            </a:r>
            <a:r>
              <a:rPr lang="ru-RU" dirty="0" smtClean="0"/>
              <a:t>), подумайте як </a:t>
            </a:r>
            <a:r>
              <a:rPr lang="ru-RU" dirty="0" err="1" smtClean="0"/>
              <a:t>розмістити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при </a:t>
            </a:r>
            <a:r>
              <a:rPr lang="ru-RU" dirty="0" err="1" smtClean="0"/>
              <a:t>вишивані</a:t>
            </a:r>
            <a:r>
              <a:rPr lang="ru-RU" dirty="0" smtClean="0"/>
              <a:t> не </a:t>
            </a:r>
            <a:r>
              <a:rPr lang="ru-RU" dirty="0" err="1" smtClean="0"/>
              <a:t>збити</a:t>
            </a:r>
            <a:r>
              <a:rPr lang="ru-RU" dirty="0" smtClean="0"/>
              <a:t> рукою.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захоплюйте</a:t>
            </a:r>
            <a:r>
              <a:rPr lang="ru-RU" dirty="0" smtClean="0"/>
              <a:t> тільки </a:t>
            </a:r>
            <a:r>
              <a:rPr lang="ru-RU" dirty="0" err="1" smtClean="0"/>
              <a:t>голкою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9. 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нитки, та </a:t>
            </a:r>
            <a:r>
              <a:rPr lang="ru-RU" dirty="0" err="1" smtClean="0"/>
              <a:t>відріжте</a:t>
            </a:r>
            <a:r>
              <a:rPr lang="ru-RU" dirty="0" smtClean="0"/>
              <a:t>.  На один ряд нитка повинна бути </a:t>
            </a:r>
            <a:r>
              <a:rPr lang="ru-RU" dirty="0" err="1" smtClean="0"/>
              <a:t>довшою</a:t>
            </a:r>
            <a:r>
              <a:rPr lang="ru-RU" dirty="0" smtClean="0"/>
              <a:t> за ширину </a:t>
            </a:r>
            <a:r>
              <a:rPr lang="ru-RU" dirty="0" err="1" smtClean="0"/>
              <a:t>вишивки</a:t>
            </a:r>
            <a:r>
              <a:rPr lang="ru-RU" dirty="0" smtClean="0"/>
              <a:t> на 5 раз;</a:t>
            </a:r>
          </a:p>
          <a:p>
            <a:pPr fontAlgn="base">
              <a:buNone/>
            </a:pPr>
            <a:r>
              <a:rPr lang="ru-RU" dirty="0" smtClean="0"/>
              <a:t>10.</a:t>
            </a:r>
            <a:r>
              <a:rPr lang="ru-RU" dirty="0" smtClean="0"/>
              <a:t> Починайте </a:t>
            </a:r>
            <a:r>
              <a:rPr lang="ru-RU" dirty="0" err="1" smtClean="0"/>
              <a:t>вишивати</a:t>
            </a:r>
            <a:r>
              <a:rPr lang="ru-RU" dirty="0" smtClean="0"/>
              <a:t> з </a:t>
            </a:r>
            <a:r>
              <a:rPr lang="ru-RU" dirty="0" err="1" smtClean="0"/>
              <a:t>верхньої</a:t>
            </a:r>
            <a:r>
              <a:rPr lang="ru-RU" dirty="0" smtClean="0"/>
              <a:t> або з </a:t>
            </a:r>
            <a:r>
              <a:rPr lang="ru-RU" dirty="0" err="1" smtClean="0"/>
              <a:t>нижньої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малюнка</a:t>
            </a:r>
            <a:r>
              <a:rPr lang="ru-RU" dirty="0" smtClean="0"/>
              <a:t>, далі </a:t>
            </a:r>
            <a:r>
              <a:rPr lang="ru-RU" dirty="0" err="1" smtClean="0"/>
              <a:t>продовжуйте</a:t>
            </a:r>
            <a:r>
              <a:rPr lang="ru-RU" dirty="0" smtClean="0"/>
              <a:t> </a:t>
            </a:r>
            <a:r>
              <a:rPr lang="ru-RU" dirty="0" err="1" smtClean="0"/>
              <a:t>вишивати</a:t>
            </a:r>
            <a:r>
              <a:rPr lang="ru-RU" dirty="0" smtClean="0"/>
              <a:t> рядами. </a:t>
            </a:r>
            <a:r>
              <a:rPr lang="ru-RU" dirty="0" err="1" smtClean="0"/>
              <a:t>Напрямок</a:t>
            </a:r>
            <a:r>
              <a:rPr lang="ru-RU" dirty="0" smtClean="0"/>
              <a:t>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вишивати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від того, </a:t>
            </a:r>
            <a:r>
              <a:rPr lang="ru-RU" dirty="0" err="1" smtClean="0"/>
              <a:t>якою</a:t>
            </a:r>
            <a:r>
              <a:rPr lang="ru-RU" dirty="0" smtClean="0"/>
              <a:t> рукою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вишиваєте</a:t>
            </a:r>
            <a:r>
              <a:rPr lang="ru-RU" dirty="0" smtClean="0"/>
              <a:t>. Не </a:t>
            </a:r>
            <a:r>
              <a:rPr lang="ru-RU" dirty="0" err="1" smtClean="0"/>
              <a:t>забувайте</a:t>
            </a:r>
            <a:r>
              <a:rPr lang="ru-RU" dirty="0" smtClean="0"/>
              <a:t> </a:t>
            </a:r>
            <a:r>
              <a:rPr lang="ru-RU" dirty="0" err="1" smtClean="0"/>
              <a:t>закріплювати</a:t>
            </a:r>
            <a:r>
              <a:rPr lang="ru-RU" dirty="0" smtClean="0"/>
              <a:t> нитки на початку і в </a:t>
            </a:r>
            <a:r>
              <a:rPr lang="ru-RU" dirty="0" err="1" smtClean="0"/>
              <a:t>кінці</a:t>
            </a:r>
            <a:r>
              <a:rPr lang="ru-RU" dirty="0" smtClean="0"/>
              <a:t> ряду, </a:t>
            </a:r>
            <a:r>
              <a:rPr lang="ru-RU" dirty="0" err="1" smtClean="0"/>
              <a:t>вузол</a:t>
            </a:r>
            <a:r>
              <a:rPr lang="ru-RU" dirty="0" smtClean="0"/>
              <a:t> можете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 smtClean="0"/>
              <a:t>довільний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11.Беріть </a:t>
            </a:r>
            <a:r>
              <a:rPr lang="ru-RU" dirty="0" err="1" smtClean="0"/>
              <a:t>рівну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на </a:t>
            </a:r>
            <a:r>
              <a:rPr lang="ru-RU" dirty="0" err="1" smtClean="0"/>
              <a:t>вишивці</a:t>
            </a:r>
            <a:r>
              <a:rPr lang="ru-RU" dirty="0" smtClean="0"/>
              <a:t> повинна </a:t>
            </a:r>
            <a:r>
              <a:rPr lang="ru-RU" dirty="0" err="1" smtClean="0"/>
              <a:t>дорівнювати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на </a:t>
            </a:r>
            <a:r>
              <a:rPr lang="ru-RU" dirty="0" err="1" smtClean="0"/>
              <a:t>схемі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12.Після </a:t>
            </a:r>
            <a:r>
              <a:rPr lang="ru-RU" dirty="0" smtClean="0"/>
              <a:t>того як ряд </a:t>
            </a:r>
            <a:r>
              <a:rPr lang="ru-RU" dirty="0" err="1" smtClean="0"/>
              <a:t>закінчився</a:t>
            </a:r>
            <a:r>
              <a:rPr lang="ru-RU" dirty="0" smtClean="0"/>
              <a:t> і </a:t>
            </a:r>
            <a:r>
              <a:rPr lang="ru-RU" dirty="0" err="1" smtClean="0"/>
              <a:t>ви</a:t>
            </a:r>
            <a:r>
              <a:rPr lang="ru-RU" dirty="0" smtClean="0"/>
              <a:t> його </a:t>
            </a:r>
            <a:r>
              <a:rPr lang="ru-RU" dirty="0" err="1" smtClean="0"/>
              <a:t>закріпили</a:t>
            </a:r>
            <a:r>
              <a:rPr lang="ru-RU" dirty="0" smtClean="0"/>
              <a:t>, нитку що </a:t>
            </a:r>
            <a:r>
              <a:rPr lang="ru-RU" dirty="0" err="1" smtClean="0"/>
              <a:t>залишилась</a:t>
            </a:r>
            <a:r>
              <a:rPr lang="ru-RU" dirty="0" smtClean="0"/>
              <a:t> не </a:t>
            </a:r>
            <a:r>
              <a:rPr lang="ru-RU" dirty="0" err="1" smtClean="0"/>
              <a:t>обрізайте</a:t>
            </a:r>
            <a:r>
              <a:rPr lang="ru-RU" dirty="0" smtClean="0"/>
              <a:t>, а </a:t>
            </a:r>
            <a:r>
              <a:rPr lang="ru-RU" dirty="0" err="1" smtClean="0"/>
              <a:t>пропустіть</a:t>
            </a:r>
            <a:r>
              <a:rPr lang="ru-RU" dirty="0" smtClean="0"/>
              <a:t> через весь </a:t>
            </a:r>
            <a:r>
              <a:rPr lang="ru-RU" dirty="0" err="1" smtClean="0"/>
              <a:t>бісер</a:t>
            </a:r>
            <a:r>
              <a:rPr lang="ru-RU" dirty="0" smtClean="0"/>
              <a:t> від початку і до </a:t>
            </a:r>
            <a:r>
              <a:rPr lang="ru-RU" dirty="0" err="1" smtClean="0"/>
              <a:t>кінця</a:t>
            </a:r>
            <a:r>
              <a:rPr lang="ru-RU" dirty="0" smtClean="0"/>
              <a:t>. Це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закріпити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і </a:t>
            </a:r>
            <a:r>
              <a:rPr lang="ru-RU" dirty="0" err="1" smtClean="0"/>
              <a:t>вирівняти</a:t>
            </a:r>
            <a:r>
              <a:rPr lang="ru-RU" dirty="0" smtClean="0"/>
              <a:t> </a:t>
            </a:r>
            <a:r>
              <a:rPr lang="ru-RU" dirty="0" err="1" smtClean="0"/>
              <a:t>нахил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94122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Вишивка бісером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58" name="Picture 2" descr="Интернет-магазин вышивки &quot;Уголок рукодельницы&quot;.Чаривна мить наборы для вышива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932040" cy="2955959"/>
          </a:xfrm>
          <a:prstGeom prst="rect">
            <a:avLst/>
          </a:prstGeom>
          <a:noFill/>
        </p:spPr>
      </p:pic>
      <p:pic>
        <p:nvPicPr>
          <p:cNvPr id="19460" name="Picture 4" descr="VsBiser, Page 8 Все бисер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9623"/>
            <a:ext cx="3691169" cy="2768377"/>
          </a:xfrm>
          <a:prstGeom prst="rect">
            <a:avLst/>
          </a:prstGeom>
          <a:noFill/>
        </p:spPr>
      </p:pic>
      <p:pic>
        <p:nvPicPr>
          <p:cNvPr id="19462" name="Picture 6" descr="Новые работы-вышивка бисером Вышивка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5659"/>
            <a:ext cx="2304256" cy="3072341"/>
          </a:xfrm>
          <a:prstGeom prst="rect">
            <a:avLst/>
          </a:prstGeom>
          <a:noFill/>
        </p:spPr>
      </p:pic>
      <p:pic>
        <p:nvPicPr>
          <p:cNvPr id="19464" name="Picture 8" descr="http://img1.liveinternet.ru/images/attach/c/4/83/932/83932987_Pavlin_vuysh_biserom_po_kanve__54_36_sm_39_ottenkovruchnaya_rabo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4176464" cy="2909783"/>
          </a:xfrm>
          <a:prstGeom prst="rect">
            <a:avLst/>
          </a:prstGeom>
          <a:noFill/>
        </p:spPr>
      </p:pic>
      <p:pic>
        <p:nvPicPr>
          <p:cNvPr id="19466" name="Picture 10" descr="Несколько правил для начинающихТрадиции вышивки бисером в России - Мастераполимернойглины.р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03431"/>
            <a:ext cx="2304256" cy="2954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Вишивка бісером</vt:lpstr>
      <vt:lpstr>Виникнення бісеру</vt:lpstr>
      <vt:lpstr>Виникнення бісеру</vt:lpstr>
      <vt:lpstr>Стародавні прикраси</vt:lpstr>
      <vt:lpstr>Різновиди бісеру</vt:lpstr>
      <vt:lpstr>Різновиди бісеру</vt:lpstr>
      <vt:lpstr>Технологія вишивки бісером</vt:lpstr>
      <vt:lpstr>Технологія вишивки бісером</vt:lpstr>
      <vt:lpstr>Вишивка бісером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Вишивка бісером</dc:title>
  <dc:creator>User</dc:creator>
  <cp:lastModifiedBy>User</cp:lastModifiedBy>
  <cp:revision>12</cp:revision>
  <dcterms:created xsi:type="dcterms:W3CDTF">2015-01-25T17:42:04Z</dcterms:created>
  <dcterms:modified xsi:type="dcterms:W3CDTF">2015-01-28T16:18:40Z</dcterms:modified>
</cp:coreProperties>
</file>