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94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2" autoAdjust="0"/>
    <p:restoredTop sz="94660"/>
  </p:normalViewPr>
  <p:slideViewPr>
    <p:cSldViewPr snapToGrid="0">
      <p:cViewPr varScale="1">
        <p:scale>
          <a:sx n="48" d="100"/>
          <a:sy n="48" d="100"/>
        </p:scale>
        <p:origin x="-102" y="-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C9B1D9-3A04-43D0-B57E-AAFC736F501C}" type="doc">
      <dgm:prSet loTypeId="urn:microsoft.com/office/officeart/2005/8/layout/vList6" loCatId="process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07CADB63-CC41-484C-ACC5-9A93CFC92F39}">
      <dgm:prSet phldrT="[Текст]"/>
      <dgm:spPr/>
      <dgm:t>
        <a:bodyPr/>
        <a:lstStyle/>
        <a:p>
          <a:r>
            <a:rPr lang="ru-RU"/>
            <a:t>1 гривня</a:t>
          </a:r>
        </a:p>
      </dgm:t>
    </dgm:pt>
    <dgm:pt modelId="{73BA2FBC-1228-46C6-AA6F-4446E7E1706E}" type="parTrans" cxnId="{D38CC09F-0EA8-47E3-8FB6-691778D554E7}">
      <dgm:prSet/>
      <dgm:spPr/>
      <dgm:t>
        <a:bodyPr/>
        <a:lstStyle/>
        <a:p>
          <a:endParaRPr lang="ru-RU"/>
        </a:p>
      </dgm:t>
    </dgm:pt>
    <dgm:pt modelId="{D7C3B873-8F96-41AD-AE80-F8C1432E1625}" type="sibTrans" cxnId="{D38CC09F-0EA8-47E3-8FB6-691778D554E7}">
      <dgm:prSet/>
      <dgm:spPr/>
      <dgm:t>
        <a:bodyPr/>
        <a:lstStyle/>
        <a:p>
          <a:endParaRPr lang="ru-RU"/>
        </a:p>
      </dgm:t>
    </dgm:pt>
    <dgm:pt modelId="{96FA7A78-22CF-48E2-97FD-2BAE2E3A15F4}">
      <dgm:prSet phldrT="[Текст]"/>
      <dgm:spPr/>
      <dgm:t>
        <a:bodyPr/>
        <a:lstStyle/>
        <a:p>
          <a:r>
            <a:rPr lang="ru-RU" sz="3000">
              <a:solidFill>
                <a:srgbClr val="010000"/>
              </a:solidFill>
              <a:latin typeface="Calibri Light"/>
            </a:rPr>
            <a:t>2 гривні</a:t>
          </a:r>
        </a:p>
      </dgm:t>
    </dgm:pt>
    <dgm:pt modelId="{971AA3DD-22E4-471D-9B84-3D17E8036960}" type="parTrans" cxnId="{C11AC25A-DF93-4B8D-BFB8-F9850AFB992B}">
      <dgm:prSet/>
      <dgm:spPr/>
      <dgm:t>
        <a:bodyPr/>
        <a:lstStyle/>
        <a:p>
          <a:endParaRPr lang="ru-RU"/>
        </a:p>
      </dgm:t>
    </dgm:pt>
    <dgm:pt modelId="{EBDBCFC5-B9B1-40DA-AB5A-BB44A002079F}" type="sibTrans" cxnId="{C11AC25A-DF93-4B8D-BFB8-F9850AFB992B}">
      <dgm:prSet/>
      <dgm:spPr/>
      <dgm:t>
        <a:bodyPr/>
        <a:lstStyle/>
        <a:p>
          <a:endParaRPr lang="ru-RU"/>
        </a:p>
      </dgm:t>
    </dgm:pt>
    <dgm:pt modelId="{03EA75C8-B2B8-4A5E-8F5E-94FFA266B190}">
      <dgm:prSet phldrT="[Текст]"/>
      <dgm:spPr/>
      <dgm:t>
        <a:bodyPr/>
        <a:lstStyle/>
        <a:p>
          <a:r>
            <a:rPr lang="ru-RU">
              <a:latin typeface="Calibri Light"/>
            </a:rPr>
            <a:t>Ярослав Мудрий</a:t>
          </a:r>
        </a:p>
      </dgm:t>
    </dgm:pt>
    <dgm:pt modelId="{160F8CC8-13C7-4EE0-8FAD-97E123CB81CA}" type="parTrans" cxnId="{C3E285BD-CAE5-42A8-BE97-4895F2142AE0}">
      <dgm:prSet/>
      <dgm:spPr/>
      <dgm:t>
        <a:bodyPr/>
        <a:lstStyle/>
        <a:p>
          <a:endParaRPr lang="ru-RU"/>
        </a:p>
      </dgm:t>
    </dgm:pt>
    <dgm:pt modelId="{BD7C15F2-87D0-476A-8B4B-E02912AE91B7}" type="sibTrans" cxnId="{C3E285BD-CAE5-42A8-BE97-4895F2142AE0}">
      <dgm:prSet/>
      <dgm:spPr/>
      <dgm:t>
        <a:bodyPr/>
        <a:lstStyle/>
        <a:p>
          <a:endParaRPr lang="ru-RU"/>
        </a:p>
      </dgm:t>
    </dgm:pt>
    <dgm:pt modelId="{759652D8-2641-4CF2-8832-92655E2E1D74}">
      <dgm:prSet phldrT="[Текст]"/>
      <dgm:spPr/>
      <dgm:t>
        <a:bodyPr/>
        <a:lstStyle/>
        <a:p>
          <a:r>
            <a:rPr lang="ru-RU" sz="2600"/>
            <a:t>Володимир Великий</a:t>
          </a:r>
        </a:p>
      </dgm:t>
    </dgm:pt>
    <dgm:pt modelId="{1F32C02A-377F-4191-98F6-39298C6BFB25}" type="parTrans" cxnId="{DD595F00-3D68-4E52-AF4C-DAE4447A31EF}">
      <dgm:prSet/>
      <dgm:spPr/>
    </dgm:pt>
    <dgm:pt modelId="{7157CE45-C74A-4C99-99AB-AB56E95F775B}" type="sibTrans" cxnId="{DD595F00-3D68-4E52-AF4C-DAE4447A31EF}">
      <dgm:prSet/>
      <dgm:spPr/>
    </dgm:pt>
    <dgm:pt modelId="{CD2EF847-BE1E-41F3-BC10-165D9088E97F}" type="pres">
      <dgm:prSet presAssocID="{13C9B1D9-3A04-43D0-B57E-AAFC736F501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256E36C-D6DD-4929-9210-5D9B2DC33F8D}" type="pres">
      <dgm:prSet presAssocID="{07CADB63-CC41-484C-ACC5-9A93CFC92F39}" presName="linNode" presStyleCnt="0"/>
      <dgm:spPr/>
    </dgm:pt>
    <dgm:pt modelId="{DCF932AC-9BF7-4556-A451-499CF904887B}" type="pres">
      <dgm:prSet presAssocID="{07CADB63-CC41-484C-ACC5-9A93CFC92F39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A9D63F-B7F5-4753-B995-4CE11E3B78B9}" type="pres">
      <dgm:prSet presAssocID="{07CADB63-CC41-484C-ACC5-9A93CFC92F39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520B30-D728-4438-BE6B-B78ABE7FD692}" type="pres">
      <dgm:prSet presAssocID="{D7C3B873-8F96-41AD-AE80-F8C1432E1625}" presName="spacing" presStyleCnt="0"/>
      <dgm:spPr/>
    </dgm:pt>
    <dgm:pt modelId="{AAA0176D-A352-4089-AA18-F79A44F6938E}" type="pres">
      <dgm:prSet presAssocID="{96FA7A78-22CF-48E2-97FD-2BAE2E3A15F4}" presName="linNode" presStyleCnt="0"/>
      <dgm:spPr/>
    </dgm:pt>
    <dgm:pt modelId="{942B2A95-D634-4551-8767-FA0EAFA6C26A}" type="pres">
      <dgm:prSet presAssocID="{96FA7A78-22CF-48E2-97FD-2BAE2E3A15F4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8F729A-2260-4208-B01C-0D566A123BC4}" type="pres">
      <dgm:prSet presAssocID="{96FA7A78-22CF-48E2-97FD-2BAE2E3A15F4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67EFF4-70B6-45CF-8966-A345C49D41CE}" type="presOf" srcId="{03EA75C8-B2B8-4A5E-8F5E-94FFA266B190}" destId="{F88F729A-2260-4208-B01C-0D566A123BC4}" srcOrd="0" destOrd="0" presId="urn:microsoft.com/office/officeart/2005/8/layout/vList6"/>
    <dgm:cxn modelId="{254826F6-9570-4402-A64B-BAB00DE6ED35}" type="presOf" srcId="{07CADB63-CC41-484C-ACC5-9A93CFC92F39}" destId="{DCF932AC-9BF7-4556-A451-499CF904887B}" srcOrd="0" destOrd="0" presId="urn:microsoft.com/office/officeart/2005/8/layout/vList6"/>
    <dgm:cxn modelId="{4F64B6E0-845D-4134-93FA-DF7AC13A7603}" type="presOf" srcId="{96FA7A78-22CF-48E2-97FD-2BAE2E3A15F4}" destId="{942B2A95-D634-4551-8767-FA0EAFA6C26A}" srcOrd="0" destOrd="0" presId="urn:microsoft.com/office/officeart/2005/8/layout/vList6"/>
    <dgm:cxn modelId="{D38CC09F-0EA8-47E3-8FB6-691778D554E7}" srcId="{13C9B1D9-3A04-43D0-B57E-AAFC736F501C}" destId="{07CADB63-CC41-484C-ACC5-9A93CFC92F39}" srcOrd="0" destOrd="0" parTransId="{73BA2FBC-1228-46C6-AA6F-4446E7E1706E}" sibTransId="{D7C3B873-8F96-41AD-AE80-F8C1432E1625}"/>
    <dgm:cxn modelId="{463666E4-8D55-496A-955A-AE6BD503851E}" type="presOf" srcId="{759652D8-2641-4CF2-8832-92655E2E1D74}" destId="{9EA9D63F-B7F5-4753-B995-4CE11E3B78B9}" srcOrd="0" destOrd="0" presId="urn:microsoft.com/office/officeart/2005/8/layout/vList6"/>
    <dgm:cxn modelId="{E6A3A5BE-282C-4701-A3EF-1BB69410112F}" type="presOf" srcId="{13C9B1D9-3A04-43D0-B57E-AAFC736F501C}" destId="{CD2EF847-BE1E-41F3-BC10-165D9088E97F}" srcOrd="0" destOrd="0" presId="urn:microsoft.com/office/officeart/2005/8/layout/vList6"/>
    <dgm:cxn modelId="{DD595F00-3D68-4E52-AF4C-DAE4447A31EF}" srcId="{07CADB63-CC41-484C-ACC5-9A93CFC92F39}" destId="{759652D8-2641-4CF2-8832-92655E2E1D74}" srcOrd="0" destOrd="0" parTransId="{1F32C02A-377F-4191-98F6-39298C6BFB25}" sibTransId="{7157CE45-C74A-4C99-99AB-AB56E95F775B}"/>
    <dgm:cxn modelId="{C3E285BD-CAE5-42A8-BE97-4895F2142AE0}" srcId="{96FA7A78-22CF-48E2-97FD-2BAE2E3A15F4}" destId="{03EA75C8-B2B8-4A5E-8F5E-94FFA266B190}" srcOrd="0" destOrd="0" parTransId="{160F8CC8-13C7-4EE0-8FAD-97E123CB81CA}" sibTransId="{BD7C15F2-87D0-476A-8B4B-E02912AE91B7}"/>
    <dgm:cxn modelId="{C11AC25A-DF93-4B8D-BFB8-F9850AFB992B}" srcId="{13C9B1D9-3A04-43D0-B57E-AAFC736F501C}" destId="{96FA7A78-22CF-48E2-97FD-2BAE2E3A15F4}" srcOrd="1" destOrd="0" parTransId="{971AA3DD-22E4-471D-9B84-3D17E8036960}" sibTransId="{EBDBCFC5-B9B1-40DA-AB5A-BB44A002079F}"/>
    <dgm:cxn modelId="{D60AE5B4-6645-40CA-84C0-A61FBCA6F4B0}" type="presParOf" srcId="{CD2EF847-BE1E-41F3-BC10-165D9088E97F}" destId="{1256E36C-D6DD-4929-9210-5D9B2DC33F8D}" srcOrd="0" destOrd="0" presId="urn:microsoft.com/office/officeart/2005/8/layout/vList6"/>
    <dgm:cxn modelId="{BFD8CABF-3C06-4D5F-B8D9-8CACE4472329}" type="presParOf" srcId="{1256E36C-D6DD-4929-9210-5D9B2DC33F8D}" destId="{DCF932AC-9BF7-4556-A451-499CF904887B}" srcOrd="0" destOrd="0" presId="urn:microsoft.com/office/officeart/2005/8/layout/vList6"/>
    <dgm:cxn modelId="{619283FB-D77F-4F10-BC7E-D31D35D08141}" type="presParOf" srcId="{1256E36C-D6DD-4929-9210-5D9B2DC33F8D}" destId="{9EA9D63F-B7F5-4753-B995-4CE11E3B78B9}" srcOrd="1" destOrd="0" presId="urn:microsoft.com/office/officeart/2005/8/layout/vList6"/>
    <dgm:cxn modelId="{16812CD4-00D4-4522-8708-19F9982C4209}" type="presParOf" srcId="{CD2EF847-BE1E-41F3-BC10-165D9088E97F}" destId="{7F520B30-D728-4438-BE6B-B78ABE7FD692}" srcOrd="1" destOrd="0" presId="urn:microsoft.com/office/officeart/2005/8/layout/vList6"/>
    <dgm:cxn modelId="{A681B1F8-BC87-419B-B159-84579CF0BA0F}" type="presParOf" srcId="{CD2EF847-BE1E-41F3-BC10-165D9088E97F}" destId="{AAA0176D-A352-4089-AA18-F79A44F6938E}" srcOrd="2" destOrd="0" presId="urn:microsoft.com/office/officeart/2005/8/layout/vList6"/>
    <dgm:cxn modelId="{EF9ED791-AC84-4132-9BCD-450772292BD6}" type="presParOf" srcId="{AAA0176D-A352-4089-AA18-F79A44F6938E}" destId="{942B2A95-D634-4551-8767-FA0EAFA6C26A}" srcOrd="0" destOrd="0" presId="urn:microsoft.com/office/officeart/2005/8/layout/vList6"/>
    <dgm:cxn modelId="{118F6A22-50A3-4941-90A2-1EF8B2D1CA7C}" type="presParOf" srcId="{AAA0176D-A352-4089-AA18-F79A44F6938E}" destId="{F88F729A-2260-4208-B01C-0D566A123BC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C9B1D9-3A04-43D0-B57E-AAFC736F501C}" type="doc">
      <dgm:prSet loTypeId="urn:microsoft.com/office/officeart/2005/8/layout/vList6" loCatId="process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07CADB63-CC41-484C-ACC5-9A93CFC92F39}">
      <dgm:prSet phldrT="[Текст]"/>
      <dgm:spPr/>
      <dgm:t>
        <a:bodyPr/>
        <a:lstStyle/>
        <a:p>
          <a:r>
            <a:rPr lang="ru-RU"/>
            <a:t>5 гривень</a:t>
          </a:r>
        </a:p>
      </dgm:t>
    </dgm:pt>
    <dgm:pt modelId="{73BA2FBC-1228-46C6-AA6F-4446E7E1706E}" type="parTrans" cxnId="{D38CC09F-0EA8-47E3-8FB6-691778D554E7}">
      <dgm:prSet/>
      <dgm:spPr/>
      <dgm:t>
        <a:bodyPr/>
        <a:lstStyle/>
        <a:p>
          <a:endParaRPr lang="ru-RU"/>
        </a:p>
      </dgm:t>
    </dgm:pt>
    <dgm:pt modelId="{D7C3B873-8F96-41AD-AE80-F8C1432E1625}" type="sibTrans" cxnId="{D38CC09F-0EA8-47E3-8FB6-691778D554E7}">
      <dgm:prSet/>
      <dgm:spPr/>
      <dgm:t>
        <a:bodyPr/>
        <a:lstStyle/>
        <a:p>
          <a:endParaRPr lang="ru-RU"/>
        </a:p>
      </dgm:t>
    </dgm:pt>
    <dgm:pt modelId="{8A8CDC65-F2ED-4701-8C88-4F55AA4BF165}">
      <dgm:prSet phldrT="[Текст]"/>
      <dgm:spPr/>
      <dgm:t>
        <a:bodyPr/>
        <a:lstStyle/>
        <a:p>
          <a:r>
            <a:rPr lang="ru-RU">
              <a:latin typeface="Calibri Light"/>
            </a:rPr>
            <a:t>Богдан Хмельницький</a:t>
          </a:r>
        </a:p>
      </dgm:t>
    </dgm:pt>
    <dgm:pt modelId="{57516A29-0791-4EF2-B115-109CD0ED9C2E}" type="parTrans" cxnId="{E7988BAE-C979-4D44-B905-6BE952392CFC}">
      <dgm:prSet/>
      <dgm:spPr/>
      <dgm:t>
        <a:bodyPr/>
        <a:lstStyle/>
        <a:p>
          <a:endParaRPr lang="ru-RU"/>
        </a:p>
      </dgm:t>
    </dgm:pt>
    <dgm:pt modelId="{AD00071B-0672-48DC-BB41-D540263072F4}" type="sibTrans" cxnId="{E7988BAE-C979-4D44-B905-6BE952392CFC}">
      <dgm:prSet/>
      <dgm:spPr/>
      <dgm:t>
        <a:bodyPr/>
        <a:lstStyle/>
        <a:p>
          <a:endParaRPr lang="ru-RU"/>
        </a:p>
      </dgm:t>
    </dgm:pt>
    <dgm:pt modelId="{34D61395-47AD-428D-84B5-21D6A8A95881}">
      <dgm:prSet phldrT="[Текст]"/>
      <dgm:spPr/>
      <dgm:t>
        <a:bodyPr/>
        <a:lstStyle/>
        <a:p>
          <a:r>
            <a:rPr lang="ru-RU" sz="3000">
              <a:solidFill>
                <a:srgbClr val="010000"/>
              </a:solidFill>
              <a:latin typeface="Calibri Light"/>
            </a:rPr>
            <a:t>10 гривень</a:t>
          </a:r>
        </a:p>
      </dgm:t>
    </dgm:pt>
    <dgm:pt modelId="{2D86BC1B-A93F-48A1-B6DF-36692B96B86C}" type="parTrans" cxnId="{A18A4AD9-C8F7-44A5-9213-D2D1149C979F}">
      <dgm:prSet/>
      <dgm:spPr/>
      <dgm:t>
        <a:bodyPr/>
        <a:lstStyle/>
        <a:p>
          <a:endParaRPr lang="ru-RU"/>
        </a:p>
      </dgm:t>
    </dgm:pt>
    <dgm:pt modelId="{E857CC80-393B-4AB8-8022-98B44CC68845}" type="sibTrans" cxnId="{A18A4AD9-C8F7-44A5-9213-D2D1149C979F}">
      <dgm:prSet/>
      <dgm:spPr/>
      <dgm:t>
        <a:bodyPr/>
        <a:lstStyle/>
        <a:p>
          <a:endParaRPr lang="ru-RU"/>
        </a:p>
      </dgm:t>
    </dgm:pt>
    <dgm:pt modelId="{707712F1-7621-4D50-A787-6ACDA04A43DC}">
      <dgm:prSet phldrT="[Текст]"/>
      <dgm:spPr/>
      <dgm:t>
        <a:bodyPr/>
        <a:lstStyle/>
        <a:p>
          <a:r>
            <a:rPr lang="ru-RU" sz="3000">
              <a:solidFill>
                <a:srgbClr val="010000"/>
              </a:solidFill>
              <a:latin typeface="Calibri Light"/>
            </a:rPr>
            <a:t>Іван Мазепа</a:t>
          </a:r>
        </a:p>
      </dgm:t>
    </dgm:pt>
    <dgm:pt modelId="{863CB372-57A8-4740-B3A6-1024033718F3}" type="parTrans" cxnId="{23311397-7AD9-464D-B056-7B7B6F084CFE}">
      <dgm:prSet/>
      <dgm:spPr/>
      <dgm:t>
        <a:bodyPr/>
        <a:lstStyle/>
        <a:p>
          <a:endParaRPr lang="ru-RU"/>
        </a:p>
      </dgm:t>
    </dgm:pt>
    <dgm:pt modelId="{E8CE282F-EF98-49AD-B496-802CD7A6459C}" type="sibTrans" cxnId="{23311397-7AD9-464D-B056-7B7B6F084CFE}">
      <dgm:prSet/>
      <dgm:spPr/>
      <dgm:t>
        <a:bodyPr/>
        <a:lstStyle/>
        <a:p>
          <a:endParaRPr lang="ru-RU"/>
        </a:p>
      </dgm:t>
    </dgm:pt>
    <dgm:pt modelId="{CD2EF847-BE1E-41F3-BC10-165D9088E97F}" type="pres">
      <dgm:prSet presAssocID="{13C9B1D9-3A04-43D0-B57E-AAFC736F501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256E36C-D6DD-4929-9210-5D9B2DC33F8D}" type="pres">
      <dgm:prSet presAssocID="{07CADB63-CC41-484C-ACC5-9A93CFC92F39}" presName="linNode" presStyleCnt="0"/>
      <dgm:spPr/>
    </dgm:pt>
    <dgm:pt modelId="{DCF932AC-9BF7-4556-A451-499CF904887B}" type="pres">
      <dgm:prSet presAssocID="{07CADB63-CC41-484C-ACC5-9A93CFC92F39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A9D63F-B7F5-4753-B995-4CE11E3B78B9}" type="pres">
      <dgm:prSet presAssocID="{07CADB63-CC41-484C-ACC5-9A93CFC92F39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520B30-D728-4438-BE6B-B78ABE7FD692}" type="pres">
      <dgm:prSet presAssocID="{D7C3B873-8F96-41AD-AE80-F8C1432E1625}" presName="spacing" presStyleCnt="0"/>
      <dgm:spPr/>
    </dgm:pt>
    <dgm:pt modelId="{74093F97-2AF3-41A3-964F-68EB81625F92}" type="pres">
      <dgm:prSet presAssocID="{34D61395-47AD-428D-84B5-21D6A8A95881}" presName="linNode" presStyleCnt="0"/>
      <dgm:spPr/>
    </dgm:pt>
    <dgm:pt modelId="{54D765FC-AF39-420F-A163-F60BCED85CC5}" type="pres">
      <dgm:prSet presAssocID="{34D61395-47AD-428D-84B5-21D6A8A95881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52E38A-5C5C-44AF-9166-8F68700E6EA4}" type="pres">
      <dgm:prSet presAssocID="{34D61395-47AD-428D-84B5-21D6A8A95881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8A4AD9-C8F7-44A5-9213-D2D1149C979F}" srcId="{13C9B1D9-3A04-43D0-B57E-AAFC736F501C}" destId="{34D61395-47AD-428D-84B5-21D6A8A95881}" srcOrd="1" destOrd="0" parTransId="{2D86BC1B-A93F-48A1-B6DF-36692B96B86C}" sibTransId="{E857CC80-393B-4AB8-8022-98B44CC68845}"/>
    <dgm:cxn modelId="{A97402A4-0B9D-4DD9-AB4A-A01C76E10AFB}" type="presOf" srcId="{707712F1-7621-4D50-A787-6ACDA04A43DC}" destId="{E152E38A-5C5C-44AF-9166-8F68700E6EA4}" srcOrd="0" destOrd="0" presId="urn:microsoft.com/office/officeart/2005/8/layout/vList6"/>
    <dgm:cxn modelId="{254826F6-9570-4402-A64B-BAB00DE6ED35}" type="presOf" srcId="{07CADB63-CC41-484C-ACC5-9A93CFC92F39}" destId="{DCF932AC-9BF7-4556-A451-499CF904887B}" srcOrd="0" destOrd="0" presId="urn:microsoft.com/office/officeart/2005/8/layout/vList6"/>
    <dgm:cxn modelId="{23311397-7AD9-464D-B056-7B7B6F084CFE}" srcId="{34D61395-47AD-428D-84B5-21D6A8A95881}" destId="{707712F1-7621-4D50-A787-6ACDA04A43DC}" srcOrd="0" destOrd="0" parTransId="{863CB372-57A8-4740-B3A6-1024033718F3}" sibTransId="{E8CE282F-EF98-49AD-B496-802CD7A6459C}"/>
    <dgm:cxn modelId="{E7988BAE-C979-4D44-B905-6BE952392CFC}" srcId="{07CADB63-CC41-484C-ACC5-9A93CFC92F39}" destId="{8A8CDC65-F2ED-4701-8C88-4F55AA4BF165}" srcOrd="0" destOrd="0" parTransId="{57516A29-0791-4EF2-B115-109CD0ED9C2E}" sibTransId="{AD00071B-0672-48DC-BB41-D540263072F4}"/>
    <dgm:cxn modelId="{D7676FA6-3E1A-4452-A580-A0F8EC694A3F}" type="presOf" srcId="{8A8CDC65-F2ED-4701-8C88-4F55AA4BF165}" destId="{9EA9D63F-B7F5-4753-B995-4CE11E3B78B9}" srcOrd="0" destOrd="0" presId="urn:microsoft.com/office/officeart/2005/8/layout/vList6"/>
    <dgm:cxn modelId="{D38CC09F-0EA8-47E3-8FB6-691778D554E7}" srcId="{13C9B1D9-3A04-43D0-B57E-AAFC736F501C}" destId="{07CADB63-CC41-484C-ACC5-9A93CFC92F39}" srcOrd="0" destOrd="0" parTransId="{73BA2FBC-1228-46C6-AA6F-4446E7E1706E}" sibTransId="{D7C3B873-8F96-41AD-AE80-F8C1432E1625}"/>
    <dgm:cxn modelId="{E6A3A5BE-282C-4701-A3EF-1BB69410112F}" type="presOf" srcId="{13C9B1D9-3A04-43D0-B57E-AAFC736F501C}" destId="{CD2EF847-BE1E-41F3-BC10-165D9088E97F}" srcOrd="0" destOrd="0" presId="urn:microsoft.com/office/officeart/2005/8/layout/vList6"/>
    <dgm:cxn modelId="{F0F0A1B9-F7E4-42FE-860E-3F76108FEB83}" type="presOf" srcId="{34D61395-47AD-428D-84B5-21D6A8A95881}" destId="{54D765FC-AF39-420F-A163-F60BCED85CC5}" srcOrd="0" destOrd="0" presId="urn:microsoft.com/office/officeart/2005/8/layout/vList6"/>
    <dgm:cxn modelId="{D60AE5B4-6645-40CA-84C0-A61FBCA6F4B0}" type="presParOf" srcId="{CD2EF847-BE1E-41F3-BC10-165D9088E97F}" destId="{1256E36C-D6DD-4929-9210-5D9B2DC33F8D}" srcOrd="0" destOrd="0" presId="urn:microsoft.com/office/officeart/2005/8/layout/vList6"/>
    <dgm:cxn modelId="{BFD8CABF-3C06-4D5F-B8D9-8CACE4472329}" type="presParOf" srcId="{1256E36C-D6DD-4929-9210-5D9B2DC33F8D}" destId="{DCF932AC-9BF7-4556-A451-499CF904887B}" srcOrd="0" destOrd="0" presId="urn:microsoft.com/office/officeart/2005/8/layout/vList6"/>
    <dgm:cxn modelId="{619283FB-D77F-4F10-BC7E-D31D35D08141}" type="presParOf" srcId="{1256E36C-D6DD-4929-9210-5D9B2DC33F8D}" destId="{9EA9D63F-B7F5-4753-B995-4CE11E3B78B9}" srcOrd="1" destOrd="0" presId="urn:microsoft.com/office/officeart/2005/8/layout/vList6"/>
    <dgm:cxn modelId="{16812CD4-00D4-4522-8708-19F9982C4209}" type="presParOf" srcId="{CD2EF847-BE1E-41F3-BC10-165D9088E97F}" destId="{7F520B30-D728-4438-BE6B-B78ABE7FD692}" srcOrd="1" destOrd="0" presId="urn:microsoft.com/office/officeart/2005/8/layout/vList6"/>
    <dgm:cxn modelId="{F6C43D1C-377C-4B51-81B9-2CF3B65E7320}" type="presParOf" srcId="{CD2EF847-BE1E-41F3-BC10-165D9088E97F}" destId="{74093F97-2AF3-41A3-964F-68EB81625F92}" srcOrd="2" destOrd="0" presId="urn:microsoft.com/office/officeart/2005/8/layout/vList6"/>
    <dgm:cxn modelId="{B513CC7F-3386-4560-82ED-E680E6A4DF65}" type="presParOf" srcId="{74093F97-2AF3-41A3-964F-68EB81625F92}" destId="{54D765FC-AF39-420F-A163-F60BCED85CC5}" srcOrd="0" destOrd="0" presId="urn:microsoft.com/office/officeart/2005/8/layout/vList6"/>
    <dgm:cxn modelId="{6EB72B5C-14C6-4B2B-8C60-887E550C939F}" type="presParOf" srcId="{74093F97-2AF3-41A3-964F-68EB81625F92}" destId="{E152E38A-5C5C-44AF-9166-8F68700E6EA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C9B1D9-3A04-43D0-B57E-AAFC736F501C}" type="doc">
      <dgm:prSet loTypeId="urn:microsoft.com/office/officeart/2005/8/layout/vList6" loCatId="process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07CADB63-CC41-484C-ACC5-9A93CFC92F39}">
      <dgm:prSet phldrT="[Текст]"/>
      <dgm:spPr/>
      <dgm:t>
        <a:bodyPr/>
        <a:lstStyle/>
        <a:p>
          <a:r>
            <a:rPr lang="ru-RU"/>
            <a:t>20 гривень</a:t>
          </a:r>
        </a:p>
      </dgm:t>
    </dgm:pt>
    <dgm:pt modelId="{73BA2FBC-1228-46C6-AA6F-4446E7E1706E}" type="parTrans" cxnId="{D38CC09F-0EA8-47E3-8FB6-691778D554E7}">
      <dgm:prSet/>
      <dgm:spPr/>
      <dgm:t>
        <a:bodyPr/>
        <a:lstStyle/>
        <a:p>
          <a:endParaRPr lang="ru-RU"/>
        </a:p>
      </dgm:t>
    </dgm:pt>
    <dgm:pt modelId="{D7C3B873-8F96-41AD-AE80-F8C1432E1625}" type="sibTrans" cxnId="{D38CC09F-0EA8-47E3-8FB6-691778D554E7}">
      <dgm:prSet/>
      <dgm:spPr/>
      <dgm:t>
        <a:bodyPr/>
        <a:lstStyle/>
        <a:p>
          <a:endParaRPr lang="ru-RU"/>
        </a:p>
      </dgm:t>
    </dgm:pt>
    <dgm:pt modelId="{8A8CDC65-F2ED-4701-8C88-4F55AA4BF165}">
      <dgm:prSet phldrT="[Текст]"/>
      <dgm:spPr/>
      <dgm:t>
        <a:bodyPr/>
        <a:lstStyle/>
        <a:p>
          <a:r>
            <a:rPr lang="ru-RU">
              <a:latin typeface="Calibri Light"/>
            </a:rPr>
            <a:t>Іван Франко</a:t>
          </a:r>
        </a:p>
      </dgm:t>
    </dgm:pt>
    <dgm:pt modelId="{57516A29-0791-4EF2-B115-109CD0ED9C2E}" type="parTrans" cxnId="{E7988BAE-C979-4D44-B905-6BE952392CFC}">
      <dgm:prSet/>
      <dgm:spPr/>
      <dgm:t>
        <a:bodyPr/>
        <a:lstStyle/>
        <a:p>
          <a:endParaRPr lang="ru-RU"/>
        </a:p>
      </dgm:t>
    </dgm:pt>
    <dgm:pt modelId="{AD00071B-0672-48DC-BB41-D540263072F4}" type="sibTrans" cxnId="{E7988BAE-C979-4D44-B905-6BE952392CFC}">
      <dgm:prSet/>
      <dgm:spPr/>
      <dgm:t>
        <a:bodyPr/>
        <a:lstStyle/>
        <a:p>
          <a:endParaRPr lang="ru-RU"/>
        </a:p>
      </dgm:t>
    </dgm:pt>
    <dgm:pt modelId="{34D61395-47AD-428D-84B5-21D6A8A95881}">
      <dgm:prSet phldrT="[Текст]"/>
      <dgm:spPr/>
      <dgm:t>
        <a:bodyPr/>
        <a:lstStyle/>
        <a:p>
          <a:r>
            <a:rPr lang="ru-RU" sz="3000">
              <a:solidFill>
                <a:srgbClr val="010000"/>
              </a:solidFill>
              <a:latin typeface="Calibri Light"/>
            </a:rPr>
            <a:t>50 гривень</a:t>
          </a:r>
        </a:p>
      </dgm:t>
    </dgm:pt>
    <dgm:pt modelId="{2D86BC1B-A93F-48A1-B6DF-36692B96B86C}" type="parTrans" cxnId="{A18A4AD9-C8F7-44A5-9213-D2D1149C979F}">
      <dgm:prSet/>
      <dgm:spPr/>
      <dgm:t>
        <a:bodyPr/>
        <a:lstStyle/>
        <a:p>
          <a:endParaRPr lang="ru-RU"/>
        </a:p>
      </dgm:t>
    </dgm:pt>
    <dgm:pt modelId="{E857CC80-393B-4AB8-8022-98B44CC68845}" type="sibTrans" cxnId="{A18A4AD9-C8F7-44A5-9213-D2D1149C979F}">
      <dgm:prSet/>
      <dgm:spPr/>
      <dgm:t>
        <a:bodyPr/>
        <a:lstStyle/>
        <a:p>
          <a:endParaRPr lang="ru-RU"/>
        </a:p>
      </dgm:t>
    </dgm:pt>
    <dgm:pt modelId="{707712F1-7621-4D50-A787-6ACDA04A43DC}">
      <dgm:prSet phldrT="[Текст]"/>
      <dgm:spPr/>
      <dgm:t>
        <a:bodyPr/>
        <a:lstStyle/>
        <a:p>
          <a:r>
            <a:rPr lang="ru-RU" sz="3000">
              <a:solidFill>
                <a:srgbClr val="010000"/>
              </a:solidFill>
              <a:latin typeface="Calibri Light"/>
            </a:rPr>
            <a:t>Михайло Грушевський</a:t>
          </a:r>
        </a:p>
      </dgm:t>
    </dgm:pt>
    <dgm:pt modelId="{863CB372-57A8-4740-B3A6-1024033718F3}" type="parTrans" cxnId="{23311397-7AD9-464D-B056-7B7B6F084CFE}">
      <dgm:prSet/>
      <dgm:spPr/>
      <dgm:t>
        <a:bodyPr/>
        <a:lstStyle/>
        <a:p>
          <a:endParaRPr lang="ru-RU"/>
        </a:p>
      </dgm:t>
    </dgm:pt>
    <dgm:pt modelId="{E8CE282F-EF98-49AD-B496-802CD7A6459C}" type="sibTrans" cxnId="{23311397-7AD9-464D-B056-7B7B6F084CFE}">
      <dgm:prSet/>
      <dgm:spPr/>
      <dgm:t>
        <a:bodyPr/>
        <a:lstStyle/>
        <a:p>
          <a:endParaRPr lang="ru-RU"/>
        </a:p>
      </dgm:t>
    </dgm:pt>
    <dgm:pt modelId="{CD2EF847-BE1E-41F3-BC10-165D9088E97F}" type="pres">
      <dgm:prSet presAssocID="{13C9B1D9-3A04-43D0-B57E-AAFC736F501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256E36C-D6DD-4929-9210-5D9B2DC33F8D}" type="pres">
      <dgm:prSet presAssocID="{07CADB63-CC41-484C-ACC5-9A93CFC92F39}" presName="linNode" presStyleCnt="0"/>
      <dgm:spPr/>
    </dgm:pt>
    <dgm:pt modelId="{DCF932AC-9BF7-4556-A451-499CF904887B}" type="pres">
      <dgm:prSet presAssocID="{07CADB63-CC41-484C-ACC5-9A93CFC92F39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A9D63F-B7F5-4753-B995-4CE11E3B78B9}" type="pres">
      <dgm:prSet presAssocID="{07CADB63-CC41-484C-ACC5-9A93CFC92F39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520B30-D728-4438-BE6B-B78ABE7FD692}" type="pres">
      <dgm:prSet presAssocID="{D7C3B873-8F96-41AD-AE80-F8C1432E1625}" presName="spacing" presStyleCnt="0"/>
      <dgm:spPr/>
    </dgm:pt>
    <dgm:pt modelId="{4B33DE64-8C65-4AF2-B899-6437422C7725}" type="pres">
      <dgm:prSet presAssocID="{34D61395-47AD-428D-84B5-21D6A8A95881}" presName="linNode" presStyleCnt="0"/>
      <dgm:spPr/>
    </dgm:pt>
    <dgm:pt modelId="{4CFE9870-CB18-48B2-A610-3090F1A2D37E}" type="pres">
      <dgm:prSet presAssocID="{34D61395-47AD-428D-84B5-21D6A8A95881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AFBCC5-07B8-4AB9-93F4-F15AD96D87CC}" type="pres">
      <dgm:prSet presAssocID="{34D61395-47AD-428D-84B5-21D6A8A95881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8A4AD9-C8F7-44A5-9213-D2D1149C979F}" srcId="{13C9B1D9-3A04-43D0-B57E-AAFC736F501C}" destId="{34D61395-47AD-428D-84B5-21D6A8A95881}" srcOrd="1" destOrd="0" parTransId="{2D86BC1B-A93F-48A1-B6DF-36692B96B86C}" sibTransId="{E857CC80-393B-4AB8-8022-98B44CC68845}"/>
    <dgm:cxn modelId="{75DB5F12-B3F2-4E9B-A629-8BDB8D40DB89}" type="presOf" srcId="{34D61395-47AD-428D-84B5-21D6A8A95881}" destId="{4CFE9870-CB18-48B2-A610-3090F1A2D37E}" srcOrd="0" destOrd="0" presId="urn:microsoft.com/office/officeart/2005/8/layout/vList6"/>
    <dgm:cxn modelId="{254826F6-9570-4402-A64B-BAB00DE6ED35}" type="presOf" srcId="{07CADB63-CC41-484C-ACC5-9A93CFC92F39}" destId="{DCF932AC-9BF7-4556-A451-499CF904887B}" srcOrd="0" destOrd="0" presId="urn:microsoft.com/office/officeart/2005/8/layout/vList6"/>
    <dgm:cxn modelId="{23311397-7AD9-464D-B056-7B7B6F084CFE}" srcId="{34D61395-47AD-428D-84B5-21D6A8A95881}" destId="{707712F1-7621-4D50-A787-6ACDA04A43DC}" srcOrd="0" destOrd="0" parTransId="{863CB372-57A8-4740-B3A6-1024033718F3}" sibTransId="{E8CE282F-EF98-49AD-B496-802CD7A6459C}"/>
    <dgm:cxn modelId="{E7988BAE-C979-4D44-B905-6BE952392CFC}" srcId="{07CADB63-CC41-484C-ACC5-9A93CFC92F39}" destId="{8A8CDC65-F2ED-4701-8C88-4F55AA4BF165}" srcOrd="0" destOrd="0" parTransId="{57516A29-0791-4EF2-B115-109CD0ED9C2E}" sibTransId="{AD00071B-0672-48DC-BB41-D540263072F4}"/>
    <dgm:cxn modelId="{D7676FA6-3E1A-4452-A580-A0F8EC694A3F}" type="presOf" srcId="{8A8CDC65-F2ED-4701-8C88-4F55AA4BF165}" destId="{9EA9D63F-B7F5-4753-B995-4CE11E3B78B9}" srcOrd="0" destOrd="0" presId="urn:microsoft.com/office/officeart/2005/8/layout/vList6"/>
    <dgm:cxn modelId="{D38CC09F-0EA8-47E3-8FB6-691778D554E7}" srcId="{13C9B1D9-3A04-43D0-B57E-AAFC736F501C}" destId="{07CADB63-CC41-484C-ACC5-9A93CFC92F39}" srcOrd="0" destOrd="0" parTransId="{73BA2FBC-1228-46C6-AA6F-4446E7E1706E}" sibTransId="{D7C3B873-8F96-41AD-AE80-F8C1432E1625}"/>
    <dgm:cxn modelId="{E6A3A5BE-282C-4701-A3EF-1BB69410112F}" type="presOf" srcId="{13C9B1D9-3A04-43D0-B57E-AAFC736F501C}" destId="{CD2EF847-BE1E-41F3-BC10-165D9088E97F}" srcOrd="0" destOrd="0" presId="urn:microsoft.com/office/officeart/2005/8/layout/vList6"/>
    <dgm:cxn modelId="{6E8F8070-9CE9-4D1D-8AA6-CD24C4BE3A1C}" type="presOf" srcId="{707712F1-7621-4D50-A787-6ACDA04A43DC}" destId="{62AFBCC5-07B8-4AB9-93F4-F15AD96D87CC}" srcOrd="0" destOrd="0" presId="urn:microsoft.com/office/officeart/2005/8/layout/vList6"/>
    <dgm:cxn modelId="{D60AE5B4-6645-40CA-84C0-A61FBCA6F4B0}" type="presParOf" srcId="{CD2EF847-BE1E-41F3-BC10-165D9088E97F}" destId="{1256E36C-D6DD-4929-9210-5D9B2DC33F8D}" srcOrd="0" destOrd="0" presId="urn:microsoft.com/office/officeart/2005/8/layout/vList6"/>
    <dgm:cxn modelId="{BFD8CABF-3C06-4D5F-B8D9-8CACE4472329}" type="presParOf" srcId="{1256E36C-D6DD-4929-9210-5D9B2DC33F8D}" destId="{DCF932AC-9BF7-4556-A451-499CF904887B}" srcOrd="0" destOrd="0" presId="urn:microsoft.com/office/officeart/2005/8/layout/vList6"/>
    <dgm:cxn modelId="{619283FB-D77F-4F10-BC7E-D31D35D08141}" type="presParOf" srcId="{1256E36C-D6DD-4929-9210-5D9B2DC33F8D}" destId="{9EA9D63F-B7F5-4753-B995-4CE11E3B78B9}" srcOrd="1" destOrd="0" presId="urn:microsoft.com/office/officeart/2005/8/layout/vList6"/>
    <dgm:cxn modelId="{16812CD4-00D4-4522-8708-19F9982C4209}" type="presParOf" srcId="{CD2EF847-BE1E-41F3-BC10-165D9088E97F}" destId="{7F520B30-D728-4438-BE6B-B78ABE7FD692}" srcOrd="1" destOrd="0" presId="urn:microsoft.com/office/officeart/2005/8/layout/vList6"/>
    <dgm:cxn modelId="{DC89B65C-2DD0-4D54-81C8-296233B8B491}" type="presParOf" srcId="{CD2EF847-BE1E-41F3-BC10-165D9088E97F}" destId="{4B33DE64-8C65-4AF2-B899-6437422C7725}" srcOrd="2" destOrd="0" presId="urn:microsoft.com/office/officeart/2005/8/layout/vList6"/>
    <dgm:cxn modelId="{9E2DA86B-15C1-4D06-B076-826F111C0A69}" type="presParOf" srcId="{4B33DE64-8C65-4AF2-B899-6437422C7725}" destId="{4CFE9870-CB18-48B2-A610-3090F1A2D37E}" srcOrd="0" destOrd="0" presId="urn:microsoft.com/office/officeart/2005/8/layout/vList6"/>
    <dgm:cxn modelId="{54EDF239-9EE2-4D5F-BAE6-C0163B4F6E56}" type="presParOf" srcId="{4B33DE64-8C65-4AF2-B899-6437422C7725}" destId="{62AFBCC5-07B8-4AB9-93F4-F15AD96D87C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C9B1D9-3A04-43D0-B57E-AAFC736F501C}" type="doc">
      <dgm:prSet loTypeId="urn:microsoft.com/office/officeart/2005/8/layout/vList6" loCatId="process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07CADB63-CC41-484C-ACC5-9A93CFC92F39}">
      <dgm:prSet phldrT="[Текст]"/>
      <dgm:spPr/>
      <dgm:t>
        <a:bodyPr/>
        <a:lstStyle/>
        <a:p>
          <a:r>
            <a:rPr lang="ru-RU"/>
            <a:t>100 гривень</a:t>
          </a:r>
        </a:p>
      </dgm:t>
    </dgm:pt>
    <dgm:pt modelId="{73BA2FBC-1228-46C6-AA6F-4446E7E1706E}" type="parTrans" cxnId="{D38CC09F-0EA8-47E3-8FB6-691778D554E7}">
      <dgm:prSet/>
      <dgm:spPr/>
      <dgm:t>
        <a:bodyPr/>
        <a:lstStyle/>
        <a:p>
          <a:endParaRPr lang="ru-RU"/>
        </a:p>
      </dgm:t>
    </dgm:pt>
    <dgm:pt modelId="{D7C3B873-8F96-41AD-AE80-F8C1432E1625}" type="sibTrans" cxnId="{D38CC09F-0EA8-47E3-8FB6-691778D554E7}">
      <dgm:prSet/>
      <dgm:spPr/>
      <dgm:t>
        <a:bodyPr/>
        <a:lstStyle/>
        <a:p>
          <a:endParaRPr lang="ru-RU"/>
        </a:p>
      </dgm:t>
    </dgm:pt>
    <dgm:pt modelId="{8A8CDC65-F2ED-4701-8C88-4F55AA4BF165}">
      <dgm:prSet phldrT="[Текст]"/>
      <dgm:spPr/>
      <dgm:t>
        <a:bodyPr/>
        <a:lstStyle/>
        <a:p>
          <a:r>
            <a:rPr lang="ru-RU">
              <a:solidFill>
                <a:srgbClr val="FFFFFF"/>
              </a:solidFill>
            </a:rPr>
            <a:t>200 гривень</a:t>
          </a:r>
        </a:p>
      </dgm:t>
    </dgm:pt>
    <dgm:pt modelId="{57516A29-0791-4EF2-B115-109CD0ED9C2E}" type="parTrans" cxnId="{E7988BAE-C979-4D44-B905-6BE952392CFC}">
      <dgm:prSet/>
      <dgm:spPr/>
      <dgm:t>
        <a:bodyPr/>
        <a:lstStyle/>
        <a:p>
          <a:endParaRPr lang="ru-RU"/>
        </a:p>
      </dgm:t>
    </dgm:pt>
    <dgm:pt modelId="{AD00071B-0672-48DC-BB41-D540263072F4}" type="sibTrans" cxnId="{E7988BAE-C979-4D44-B905-6BE952392CFC}">
      <dgm:prSet/>
      <dgm:spPr/>
      <dgm:t>
        <a:bodyPr/>
        <a:lstStyle/>
        <a:p>
          <a:endParaRPr lang="ru-RU"/>
        </a:p>
      </dgm:t>
    </dgm:pt>
    <dgm:pt modelId="{FC8BE9EF-CA01-454C-9526-EB1089A851AD}">
      <dgm:prSet phldrT="[Текст]"/>
      <dgm:spPr/>
      <dgm:t>
        <a:bodyPr/>
        <a:lstStyle/>
        <a:p>
          <a:r>
            <a:rPr lang="ru-RU">
              <a:latin typeface=""/>
            </a:rPr>
            <a:t>500 гривень</a:t>
          </a:r>
          <a:endParaRPr lang="ru-RU">
            <a:latin typeface="Calibri Light"/>
          </a:endParaRPr>
        </a:p>
      </dgm:t>
    </dgm:pt>
    <dgm:pt modelId="{9C516CEE-E068-4A64-B555-79F52937A16D}" type="parTrans" cxnId="{7D84BC35-0B3A-4176-9420-DD1F7F8C9F92}">
      <dgm:prSet/>
      <dgm:spPr/>
    </dgm:pt>
    <dgm:pt modelId="{56D75CCC-BC0B-4C49-AE84-42C3FCBEBE5D}" type="sibTrans" cxnId="{7D84BC35-0B3A-4176-9420-DD1F7F8C9F92}">
      <dgm:prSet/>
      <dgm:spPr/>
    </dgm:pt>
    <dgm:pt modelId="{9A0B322F-0418-4C12-9521-DC3C0B55FE7D}">
      <dgm:prSet phldrT="[Текст]"/>
      <dgm:spPr/>
      <dgm:t>
        <a:bodyPr/>
        <a:lstStyle/>
        <a:p>
          <a:r>
            <a:rPr lang="ru-RU" sz="2600">
              <a:latin typeface="Calibri Light"/>
            </a:rPr>
            <a:t>Тарас Шевченко</a:t>
          </a:r>
        </a:p>
      </dgm:t>
    </dgm:pt>
    <dgm:pt modelId="{4DC81EF1-328E-4B66-9C8D-10E92B6AF248}" type="parTrans" cxnId="{CB288F46-89EF-4305-AED0-14711F90C954}">
      <dgm:prSet/>
      <dgm:spPr/>
    </dgm:pt>
    <dgm:pt modelId="{06181E6F-ACFB-44BD-8FD0-CBDA70D62DBF}" type="sibTrans" cxnId="{CB288F46-89EF-4305-AED0-14711F90C954}">
      <dgm:prSet/>
      <dgm:spPr/>
    </dgm:pt>
    <dgm:pt modelId="{5027F1C6-0BA3-44ED-891A-09B9B8C4C7B9}">
      <dgm:prSet phldrT="[Текст]"/>
      <dgm:spPr/>
      <dgm:t>
        <a:bodyPr/>
        <a:lstStyle/>
        <a:p>
          <a:r>
            <a:rPr lang="ru-RU" sz="2600">
              <a:latin typeface="Calibri Light"/>
            </a:rPr>
            <a:t>Леся Українка</a:t>
          </a:r>
        </a:p>
      </dgm:t>
    </dgm:pt>
    <dgm:pt modelId="{FF168DAE-F089-4A98-A60A-CE1232CC8E70}" type="parTrans" cxnId="{F0C990AA-8036-4702-BB84-296B5549EC37}">
      <dgm:prSet/>
      <dgm:spPr/>
    </dgm:pt>
    <dgm:pt modelId="{CD9274E7-368A-4F1B-BAAD-86CBD29CD524}" type="sibTrans" cxnId="{F0C990AA-8036-4702-BB84-296B5549EC37}">
      <dgm:prSet/>
      <dgm:spPr/>
    </dgm:pt>
    <dgm:pt modelId="{7D21C01E-C198-498E-8CB6-511716932300}">
      <dgm:prSet phldrT="[Текст]"/>
      <dgm:spPr/>
      <dgm:t>
        <a:bodyPr/>
        <a:lstStyle/>
        <a:p>
          <a:r>
            <a:rPr lang="ru-RU" sz="2600">
              <a:latin typeface=""/>
            </a:rPr>
            <a:t>Григорій Сковорода</a:t>
          </a:r>
        </a:p>
      </dgm:t>
    </dgm:pt>
    <dgm:pt modelId="{A7E4682B-CBA2-4785-8D94-6EA291E46084}" type="parTrans" cxnId="{2B80BFDD-E73C-41B2-A8A3-F5621793DC8F}">
      <dgm:prSet/>
      <dgm:spPr/>
    </dgm:pt>
    <dgm:pt modelId="{35229975-14EE-423B-8742-7BE0D9132027}" type="sibTrans" cxnId="{2B80BFDD-E73C-41B2-A8A3-F5621793DC8F}">
      <dgm:prSet/>
      <dgm:spPr/>
    </dgm:pt>
    <dgm:pt modelId="{CD2EF847-BE1E-41F3-BC10-165D9088E97F}" type="pres">
      <dgm:prSet presAssocID="{13C9B1D9-3A04-43D0-B57E-AAFC736F501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256E36C-D6DD-4929-9210-5D9B2DC33F8D}" type="pres">
      <dgm:prSet presAssocID="{07CADB63-CC41-484C-ACC5-9A93CFC92F39}" presName="linNode" presStyleCnt="0"/>
      <dgm:spPr/>
    </dgm:pt>
    <dgm:pt modelId="{DCF932AC-9BF7-4556-A451-499CF904887B}" type="pres">
      <dgm:prSet presAssocID="{07CADB63-CC41-484C-ACC5-9A93CFC92F39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A9D63F-B7F5-4753-B995-4CE11E3B78B9}" type="pres">
      <dgm:prSet presAssocID="{07CADB63-CC41-484C-ACC5-9A93CFC92F39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520B30-D728-4438-BE6B-B78ABE7FD692}" type="pres">
      <dgm:prSet presAssocID="{D7C3B873-8F96-41AD-AE80-F8C1432E1625}" presName="spacing" presStyleCnt="0"/>
      <dgm:spPr/>
    </dgm:pt>
    <dgm:pt modelId="{0D753DEE-C771-4FD7-8CCF-700BC32A2D30}" type="pres">
      <dgm:prSet presAssocID="{8A8CDC65-F2ED-4701-8C88-4F55AA4BF165}" presName="linNode" presStyleCnt="0"/>
      <dgm:spPr/>
    </dgm:pt>
    <dgm:pt modelId="{B7E6873F-5A92-4DF5-855B-45EC33EA4C55}" type="pres">
      <dgm:prSet presAssocID="{8A8CDC65-F2ED-4701-8C88-4F55AA4BF165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B53841-5182-45B3-806F-F46287C3FDE5}" type="pres">
      <dgm:prSet presAssocID="{8A8CDC65-F2ED-4701-8C88-4F55AA4BF165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C0E150-2ADC-475D-8C52-518F19803DFB}" type="pres">
      <dgm:prSet presAssocID="{AD00071B-0672-48DC-BB41-D540263072F4}" presName="spacing" presStyleCnt="0"/>
      <dgm:spPr/>
    </dgm:pt>
    <dgm:pt modelId="{93207997-E2BD-4724-A7BF-7916E228185C}" type="pres">
      <dgm:prSet presAssocID="{FC8BE9EF-CA01-454C-9526-EB1089A851AD}" presName="linNode" presStyleCnt="0"/>
      <dgm:spPr/>
    </dgm:pt>
    <dgm:pt modelId="{6B1014C3-C7E6-4C89-AFE5-927D4FAE553A}" type="pres">
      <dgm:prSet presAssocID="{FC8BE9EF-CA01-454C-9526-EB1089A851AD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F635E6-3546-41BA-AD2A-1EDD72A8ABE1}" type="pres">
      <dgm:prSet presAssocID="{FC8BE9EF-CA01-454C-9526-EB1089A851AD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80BFDD-E73C-41B2-A8A3-F5621793DC8F}" srcId="{FC8BE9EF-CA01-454C-9526-EB1089A851AD}" destId="{7D21C01E-C198-498E-8CB6-511716932300}" srcOrd="0" destOrd="0" parTransId="{A7E4682B-CBA2-4785-8D94-6EA291E46084}" sibTransId="{35229975-14EE-423B-8742-7BE0D9132027}"/>
    <dgm:cxn modelId="{7D84BC35-0B3A-4176-9420-DD1F7F8C9F92}" srcId="{13C9B1D9-3A04-43D0-B57E-AAFC736F501C}" destId="{FC8BE9EF-CA01-454C-9526-EB1089A851AD}" srcOrd="2" destOrd="0" parTransId="{9C516CEE-E068-4A64-B555-79F52937A16D}" sibTransId="{56D75CCC-BC0B-4C49-AE84-42C3FCBEBE5D}"/>
    <dgm:cxn modelId="{254826F6-9570-4402-A64B-BAB00DE6ED35}" type="presOf" srcId="{07CADB63-CC41-484C-ACC5-9A93CFC92F39}" destId="{DCF932AC-9BF7-4556-A451-499CF904887B}" srcOrd="0" destOrd="0" presId="urn:microsoft.com/office/officeart/2005/8/layout/vList6"/>
    <dgm:cxn modelId="{4F531914-049A-4C05-9077-39698D85949A}" type="presOf" srcId="{8A8CDC65-F2ED-4701-8C88-4F55AA4BF165}" destId="{B7E6873F-5A92-4DF5-855B-45EC33EA4C55}" srcOrd="0" destOrd="0" presId="urn:microsoft.com/office/officeart/2005/8/layout/vList6"/>
    <dgm:cxn modelId="{E7988BAE-C979-4D44-B905-6BE952392CFC}" srcId="{13C9B1D9-3A04-43D0-B57E-AAFC736F501C}" destId="{8A8CDC65-F2ED-4701-8C88-4F55AA4BF165}" srcOrd="1" destOrd="0" parTransId="{57516A29-0791-4EF2-B115-109CD0ED9C2E}" sibTransId="{AD00071B-0672-48DC-BB41-D540263072F4}"/>
    <dgm:cxn modelId="{D38CC09F-0EA8-47E3-8FB6-691778D554E7}" srcId="{13C9B1D9-3A04-43D0-B57E-AAFC736F501C}" destId="{07CADB63-CC41-484C-ACC5-9A93CFC92F39}" srcOrd="0" destOrd="0" parTransId="{73BA2FBC-1228-46C6-AA6F-4446E7E1706E}" sibTransId="{D7C3B873-8F96-41AD-AE80-F8C1432E1625}"/>
    <dgm:cxn modelId="{F0C990AA-8036-4702-BB84-296B5549EC37}" srcId="{8A8CDC65-F2ED-4701-8C88-4F55AA4BF165}" destId="{5027F1C6-0BA3-44ED-891A-09B9B8C4C7B9}" srcOrd="0" destOrd="0" parTransId="{FF168DAE-F089-4A98-A60A-CE1232CC8E70}" sibTransId="{CD9274E7-368A-4F1B-BAAD-86CBD29CD524}"/>
    <dgm:cxn modelId="{E6A3A5BE-282C-4701-A3EF-1BB69410112F}" type="presOf" srcId="{13C9B1D9-3A04-43D0-B57E-AAFC736F501C}" destId="{CD2EF847-BE1E-41F3-BC10-165D9088E97F}" srcOrd="0" destOrd="0" presId="urn:microsoft.com/office/officeart/2005/8/layout/vList6"/>
    <dgm:cxn modelId="{1B79F696-3696-4525-8E17-D02014361E5B}" type="presOf" srcId="{7D21C01E-C198-498E-8CB6-511716932300}" destId="{A9F635E6-3546-41BA-AD2A-1EDD72A8ABE1}" srcOrd="0" destOrd="0" presId="urn:microsoft.com/office/officeart/2005/8/layout/vList6"/>
    <dgm:cxn modelId="{CB288F46-89EF-4305-AED0-14711F90C954}" srcId="{07CADB63-CC41-484C-ACC5-9A93CFC92F39}" destId="{9A0B322F-0418-4C12-9521-DC3C0B55FE7D}" srcOrd="0" destOrd="0" parTransId="{4DC81EF1-328E-4B66-9C8D-10E92B6AF248}" sibTransId="{06181E6F-ACFB-44BD-8FD0-CBDA70D62DBF}"/>
    <dgm:cxn modelId="{AD4FF07B-8EA0-47A2-9C36-2AD361341668}" type="presOf" srcId="{9A0B322F-0418-4C12-9521-DC3C0B55FE7D}" destId="{9EA9D63F-B7F5-4753-B995-4CE11E3B78B9}" srcOrd="0" destOrd="0" presId="urn:microsoft.com/office/officeart/2005/8/layout/vList6"/>
    <dgm:cxn modelId="{0A5F9564-DF79-4268-90EE-570F303CA44D}" type="presOf" srcId="{5027F1C6-0BA3-44ED-891A-09B9B8C4C7B9}" destId="{49B53841-5182-45B3-806F-F46287C3FDE5}" srcOrd="0" destOrd="0" presId="urn:microsoft.com/office/officeart/2005/8/layout/vList6"/>
    <dgm:cxn modelId="{B18A5308-0945-4590-BDD6-B3649FE6FB32}" type="presOf" srcId="{FC8BE9EF-CA01-454C-9526-EB1089A851AD}" destId="{6B1014C3-C7E6-4C89-AFE5-927D4FAE553A}" srcOrd="0" destOrd="0" presId="urn:microsoft.com/office/officeart/2005/8/layout/vList6"/>
    <dgm:cxn modelId="{D60AE5B4-6645-40CA-84C0-A61FBCA6F4B0}" type="presParOf" srcId="{CD2EF847-BE1E-41F3-BC10-165D9088E97F}" destId="{1256E36C-D6DD-4929-9210-5D9B2DC33F8D}" srcOrd="0" destOrd="0" presId="urn:microsoft.com/office/officeart/2005/8/layout/vList6"/>
    <dgm:cxn modelId="{BFD8CABF-3C06-4D5F-B8D9-8CACE4472329}" type="presParOf" srcId="{1256E36C-D6DD-4929-9210-5D9B2DC33F8D}" destId="{DCF932AC-9BF7-4556-A451-499CF904887B}" srcOrd="0" destOrd="0" presId="urn:microsoft.com/office/officeart/2005/8/layout/vList6"/>
    <dgm:cxn modelId="{619283FB-D77F-4F10-BC7E-D31D35D08141}" type="presParOf" srcId="{1256E36C-D6DD-4929-9210-5D9B2DC33F8D}" destId="{9EA9D63F-B7F5-4753-B995-4CE11E3B78B9}" srcOrd="1" destOrd="0" presId="urn:microsoft.com/office/officeart/2005/8/layout/vList6"/>
    <dgm:cxn modelId="{16812CD4-00D4-4522-8708-19F9982C4209}" type="presParOf" srcId="{CD2EF847-BE1E-41F3-BC10-165D9088E97F}" destId="{7F520B30-D728-4438-BE6B-B78ABE7FD692}" srcOrd="1" destOrd="0" presId="urn:microsoft.com/office/officeart/2005/8/layout/vList6"/>
    <dgm:cxn modelId="{2F5D6633-C077-4E34-87B9-79FC9543A9F0}" type="presParOf" srcId="{CD2EF847-BE1E-41F3-BC10-165D9088E97F}" destId="{0D753DEE-C771-4FD7-8CCF-700BC32A2D30}" srcOrd="2" destOrd="0" presId="urn:microsoft.com/office/officeart/2005/8/layout/vList6"/>
    <dgm:cxn modelId="{CEBA4A18-04C8-474B-B993-774CF6B36BC6}" type="presParOf" srcId="{0D753DEE-C771-4FD7-8CCF-700BC32A2D30}" destId="{B7E6873F-5A92-4DF5-855B-45EC33EA4C55}" srcOrd="0" destOrd="0" presId="urn:microsoft.com/office/officeart/2005/8/layout/vList6"/>
    <dgm:cxn modelId="{3B20E322-371A-4547-AE3C-7D25D0A57827}" type="presParOf" srcId="{0D753DEE-C771-4FD7-8CCF-700BC32A2D30}" destId="{49B53841-5182-45B3-806F-F46287C3FDE5}" srcOrd="1" destOrd="0" presId="urn:microsoft.com/office/officeart/2005/8/layout/vList6"/>
    <dgm:cxn modelId="{BDAC3F5D-ABAC-406F-B384-604108E0DC30}" type="presParOf" srcId="{CD2EF847-BE1E-41F3-BC10-165D9088E97F}" destId="{AEC0E150-2ADC-475D-8C52-518F19803DFB}" srcOrd="3" destOrd="0" presId="urn:microsoft.com/office/officeart/2005/8/layout/vList6"/>
    <dgm:cxn modelId="{4B48EFBF-8C3F-4613-8E12-67CDF8853EA0}" type="presParOf" srcId="{CD2EF847-BE1E-41F3-BC10-165D9088E97F}" destId="{93207997-E2BD-4724-A7BF-7916E228185C}" srcOrd="4" destOrd="0" presId="urn:microsoft.com/office/officeart/2005/8/layout/vList6"/>
    <dgm:cxn modelId="{4AE84BDA-15E0-401D-8445-777CE42B8AEE}" type="presParOf" srcId="{93207997-E2BD-4724-A7BF-7916E228185C}" destId="{6B1014C3-C7E6-4C89-AFE5-927D4FAE553A}" srcOrd="0" destOrd="0" presId="urn:microsoft.com/office/officeart/2005/8/layout/vList6"/>
    <dgm:cxn modelId="{8CBA7B19-F70F-4C8B-A425-3DF8E8C37B56}" type="presParOf" srcId="{93207997-E2BD-4724-A7BF-7916E228185C}" destId="{A9F635E6-3546-41BA-AD2A-1EDD72A8ABE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3C9B1D9-3A04-43D0-B57E-AAFC736F501C}" type="doc">
      <dgm:prSet loTypeId="urn:microsoft.com/office/officeart/2005/8/layout/vList6" loCatId="process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07CADB63-CC41-484C-ACC5-9A93CFC92F39}">
      <dgm:prSet phldrT="[Текст]"/>
      <dgm:spPr/>
      <dgm:t>
        <a:bodyPr/>
        <a:lstStyle/>
        <a:p>
          <a:r>
            <a:rPr lang="ru-RU"/>
            <a:t>1 гривня</a:t>
          </a:r>
        </a:p>
      </dgm:t>
    </dgm:pt>
    <dgm:pt modelId="{73BA2FBC-1228-46C6-AA6F-4446E7E1706E}" type="parTrans" cxnId="{D38CC09F-0EA8-47E3-8FB6-691778D554E7}">
      <dgm:prSet/>
      <dgm:spPr/>
      <dgm:t>
        <a:bodyPr/>
        <a:lstStyle/>
        <a:p>
          <a:endParaRPr lang="ru-RU"/>
        </a:p>
      </dgm:t>
    </dgm:pt>
    <dgm:pt modelId="{D7C3B873-8F96-41AD-AE80-F8C1432E1625}" type="sibTrans" cxnId="{D38CC09F-0EA8-47E3-8FB6-691778D554E7}">
      <dgm:prSet/>
      <dgm:spPr/>
      <dgm:t>
        <a:bodyPr/>
        <a:lstStyle/>
        <a:p>
          <a:endParaRPr lang="ru-RU"/>
        </a:p>
      </dgm:t>
    </dgm:pt>
    <dgm:pt modelId="{96FA7A78-22CF-48E2-97FD-2BAE2E3A15F4}">
      <dgm:prSet phldrT="[Текст]"/>
      <dgm:spPr/>
      <dgm:t>
        <a:bodyPr/>
        <a:lstStyle/>
        <a:p>
          <a:r>
            <a:rPr lang="ru-RU" sz="3000">
              <a:solidFill>
                <a:srgbClr val="010000"/>
              </a:solidFill>
              <a:latin typeface="Calibri Light"/>
            </a:rPr>
            <a:t>2 гривні</a:t>
          </a:r>
        </a:p>
      </dgm:t>
    </dgm:pt>
    <dgm:pt modelId="{971AA3DD-22E4-471D-9B84-3D17E8036960}" type="parTrans" cxnId="{C11AC25A-DF93-4B8D-BFB8-F9850AFB992B}">
      <dgm:prSet/>
      <dgm:spPr/>
      <dgm:t>
        <a:bodyPr/>
        <a:lstStyle/>
        <a:p>
          <a:endParaRPr lang="ru-RU"/>
        </a:p>
      </dgm:t>
    </dgm:pt>
    <dgm:pt modelId="{EBDBCFC5-B9B1-40DA-AB5A-BB44A002079F}" type="sibTrans" cxnId="{C11AC25A-DF93-4B8D-BFB8-F9850AFB992B}">
      <dgm:prSet/>
      <dgm:spPr/>
      <dgm:t>
        <a:bodyPr/>
        <a:lstStyle/>
        <a:p>
          <a:endParaRPr lang="ru-RU"/>
        </a:p>
      </dgm:t>
    </dgm:pt>
    <dgm:pt modelId="{03EA75C8-B2B8-4A5E-8F5E-94FFA266B190}">
      <dgm:prSet phldrT="[Текст]"/>
      <dgm:spPr/>
      <dgm:t>
        <a:bodyPr/>
        <a:lstStyle/>
        <a:p>
          <a:r>
            <a:rPr lang="ru-RU">
              <a:latin typeface=""/>
            </a:rPr>
            <a:t>Київський Софійський Собор</a:t>
          </a:r>
        </a:p>
      </dgm:t>
    </dgm:pt>
    <dgm:pt modelId="{160F8CC8-13C7-4EE0-8FAD-97E123CB81CA}" type="parTrans" cxnId="{C3E285BD-CAE5-42A8-BE97-4895F2142AE0}">
      <dgm:prSet/>
      <dgm:spPr/>
      <dgm:t>
        <a:bodyPr/>
        <a:lstStyle/>
        <a:p>
          <a:endParaRPr lang="ru-RU"/>
        </a:p>
      </dgm:t>
    </dgm:pt>
    <dgm:pt modelId="{BD7C15F2-87D0-476A-8B4B-E02912AE91B7}" type="sibTrans" cxnId="{C3E285BD-CAE5-42A8-BE97-4895F2142AE0}">
      <dgm:prSet/>
      <dgm:spPr/>
      <dgm:t>
        <a:bodyPr/>
        <a:lstStyle/>
        <a:p>
          <a:endParaRPr lang="ru-RU"/>
        </a:p>
      </dgm:t>
    </dgm:pt>
    <dgm:pt modelId="{759652D8-2641-4CF2-8832-92655E2E1D74}">
      <dgm:prSet phldrT="[Текст]"/>
      <dgm:spPr/>
      <dgm:t>
        <a:bodyPr/>
        <a:lstStyle/>
        <a:p>
          <a:r>
            <a:rPr lang="ru-RU" sz="2600">
              <a:latin typeface=""/>
            </a:rPr>
            <a:t>Місто Володимира</a:t>
          </a:r>
          <a:endParaRPr lang="ru-RU" sz="2600"/>
        </a:p>
      </dgm:t>
    </dgm:pt>
    <dgm:pt modelId="{1F32C02A-377F-4191-98F6-39298C6BFB25}" type="parTrans" cxnId="{DD595F00-3D68-4E52-AF4C-DAE4447A31EF}">
      <dgm:prSet/>
      <dgm:spPr/>
    </dgm:pt>
    <dgm:pt modelId="{7157CE45-C74A-4C99-99AB-AB56E95F775B}" type="sibTrans" cxnId="{DD595F00-3D68-4E52-AF4C-DAE4447A31EF}">
      <dgm:prSet/>
      <dgm:spPr/>
    </dgm:pt>
    <dgm:pt modelId="{CD2EF847-BE1E-41F3-BC10-165D9088E97F}" type="pres">
      <dgm:prSet presAssocID="{13C9B1D9-3A04-43D0-B57E-AAFC736F501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256E36C-D6DD-4929-9210-5D9B2DC33F8D}" type="pres">
      <dgm:prSet presAssocID="{07CADB63-CC41-484C-ACC5-9A93CFC92F39}" presName="linNode" presStyleCnt="0"/>
      <dgm:spPr/>
    </dgm:pt>
    <dgm:pt modelId="{DCF932AC-9BF7-4556-A451-499CF904887B}" type="pres">
      <dgm:prSet presAssocID="{07CADB63-CC41-484C-ACC5-9A93CFC92F39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A9D63F-B7F5-4753-B995-4CE11E3B78B9}" type="pres">
      <dgm:prSet presAssocID="{07CADB63-CC41-484C-ACC5-9A93CFC92F39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520B30-D728-4438-BE6B-B78ABE7FD692}" type="pres">
      <dgm:prSet presAssocID="{D7C3B873-8F96-41AD-AE80-F8C1432E1625}" presName="spacing" presStyleCnt="0"/>
      <dgm:spPr/>
    </dgm:pt>
    <dgm:pt modelId="{AAA0176D-A352-4089-AA18-F79A44F6938E}" type="pres">
      <dgm:prSet presAssocID="{96FA7A78-22CF-48E2-97FD-2BAE2E3A15F4}" presName="linNode" presStyleCnt="0"/>
      <dgm:spPr/>
    </dgm:pt>
    <dgm:pt modelId="{942B2A95-D634-4551-8767-FA0EAFA6C26A}" type="pres">
      <dgm:prSet presAssocID="{96FA7A78-22CF-48E2-97FD-2BAE2E3A15F4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8F729A-2260-4208-B01C-0D566A123BC4}" type="pres">
      <dgm:prSet presAssocID="{96FA7A78-22CF-48E2-97FD-2BAE2E3A15F4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67EFF4-70B6-45CF-8966-A345C49D41CE}" type="presOf" srcId="{03EA75C8-B2B8-4A5E-8F5E-94FFA266B190}" destId="{F88F729A-2260-4208-B01C-0D566A123BC4}" srcOrd="0" destOrd="0" presId="urn:microsoft.com/office/officeart/2005/8/layout/vList6"/>
    <dgm:cxn modelId="{254826F6-9570-4402-A64B-BAB00DE6ED35}" type="presOf" srcId="{07CADB63-CC41-484C-ACC5-9A93CFC92F39}" destId="{DCF932AC-9BF7-4556-A451-499CF904887B}" srcOrd="0" destOrd="0" presId="urn:microsoft.com/office/officeart/2005/8/layout/vList6"/>
    <dgm:cxn modelId="{4F64B6E0-845D-4134-93FA-DF7AC13A7603}" type="presOf" srcId="{96FA7A78-22CF-48E2-97FD-2BAE2E3A15F4}" destId="{942B2A95-D634-4551-8767-FA0EAFA6C26A}" srcOrd="0" destOrd="0" presId="urn:microsoft.com/office/officeart/2005/8/layout/vList6"/>
    <dgm:cxn modelId="{D38CC09F-0EA8-47E3-8FB6-691778D554E7}" srcId="{13C9B1D9-3A04-43D0-B57E-AAFC736F501C}" destId="{07CADB63-CC41-484C-ACC5-9A93CFC92F39}" srcOrd="0" destOrd="0" parTransId="{73BA2FBC-1228-46C6-AA6F-4446E7E1706E}" sibTransId="{D7C3B873-8F96-41AD-AE80-F8C1432E1625}"/>
    <dgm:cxn modelId="{463666E4-8D55-496A-955A-AE6BD503851E}" type="presOf" srcId="{759652D8-2641-4CF2-8832-92655E2E1D74}" destId="{9EA9D63F-B7F5-4753-B995-4CE11E3B78B9}" srcOrd="0" destOrd="0" presId="urn:microsoft.com/office/officeart/2005/8/layout/vList6"/>
    <dgm:cxn modelId="{E6A3A5BE-282C-4701-A3EF-1BB69410112F}" type="presOf" srcId="{13C9B1D9-3A04-43D0-B57E-AAFC736F501C}" destId="{CD2EF847-BE1E-41F3-BC10-165D9088E97F}" srcOrd="0" destOrd="0" presId="urn:microsoft.com/office/officeart/2005/8/layout/vList6"/>
    <dgm:cxn modelId="{DD595F00-3D68-4E52-AF4C-DAE4447A31EF}" srcId="{07CADB63-CC41-484C-ACC5-9A93CFC92F39}" destId="{759652D8-2641-4CF2-8832-92655E2E1D74}" srcOrd="0" destOrd="0" parTransId="{1F32C02A-377F-4191-98F6-39298C6BFB25}" sibTransId="{7157CE45-C74A-4C99-99AB-AB56E95F775B}"/>
    <dgm:cxn modelId="{C3E285BD-CAE5-42A8-BE97-4895F2142AE0}" srcId="{96FA7A78-22CF-48E2-97FD-2BAE2E3A15F4}" destId="{03EA75C8-B2B8-4A5E-8F5E-94FFA266B190}" srcOrd="0" destOrd="0" parTransId="{160F8CC8-13C7-4EE0-8FAD-97E123CB81CA}" sibTransId="{BD7C15F2-87D0-476A-8B4B-E02912AE91B7}"/>
    <dgm:cxn modelId="{C11AC25A-DF93-4B8D-BFB8-F9850AFB992B}" srcId="{13C9B1D9-3A04-43D0-B57E-AAFC736F501C}" destId="{96FA7A78-22CF-48E2-97FD-2BAE2E3A15F4}" srcOrd="1" destOrd="0" parTransId="{971AA3DD-22E4-471D-9B84-3D17E8036960}" sibTransId="{EBDBCFC5-B9B1-40DA-AB5A-BB44A002079F}"/>
    <dgm:cxn modelId="{D60AE5B4-6645-40CA-84C0-A61FBCA6F4B0}" type="presParOf" srcId="{CD2EF847-BE1E-41F3-BC10-165D9088E97F}" destId="{1256E36C-D6DD-4929-9210-5D9B2DC33F8D}" srcOrd="0" destOrd="0" presId="urn:microsoft.com/office/officeart/2005/8/layout/vList6"/>
    <dgm:cxn modelId="{BFD8CABF-3C06-4D5F-B8D9-8CACE4472329}" type="presParOf" srcId="{1256E36C-D6DD-4929-9210-5D9B2DC33F8D}" destId="{DCF932AC-9BF7-4556-A451-499CF904887B}" srcOrd="0" destOrd="0" presId="urn:microsoft.com/office/officeart/2005/8/layout/vList6"/>
    <dgm:cxn modelId="{619283FB-D77F-4F10-BC7E-D31D35D08141}" type="presParOf" srcId="{1256E36C-D6DD-4929-9210-5D9B2DC33F8D}" destId="{9EA9D63F-B7F5-4753-B995-4CE11E3B78B9}" srcOrd="1" destOrd="0" presId="urn:microsoft.com/office/officeart/2005/8/layout/vList6"/>
    <dgm:cxn modelId="{16812CD4-00D4-4522-8708-19F9982C4209}" type="presParOf" srcId="{CD2EF847-BE1E-41F3-BC10-165D9088E97F}" destId="{7F520B30-D728-4438-BE6B-B78ABE7FD692}" srcOrd="1" destOrd="0" presId="urn:microsoft.com/office/officeart/2005/8/layout/vList6"/>
    <dgm:cxn modelId="{A681B1F8-BC87-419B-B159-84579CF0BA0F}" type="presParOf" srcId="{CD2EF847-BE1E-41F3-BC10-165D9088E97F}" destId="{AAA0176D-A352-4089-AA18-F79A44F6938E}" srcOrd="2" destOrd="0" presId="urn:microsoft.com/office/officeart/2005/8/layout/vList6"/>
    <dgm:cxn modelId="{EF9ED791-AC84-4132-9BCD-450772292BD6}" type="presParOf" srcId="{AAA0176D-A352-4089-AA18-F79A44F6938E}" destId="{942B2A95-D634-4551-8767-FA0EAFA6C26A}" srcOrd="0" destOrd="0" presId="urn:microsoft.com/office/officeart/2005/8/layout/vList6"/>
    <dgm:cxn modelId="{118F6A22-50A3-4941-90A2-1EF8B2D1CA7C}" type="presParOf" srcId="{AAA0176D-A352-4089-AA18-F79A44F6938E}" destId="{F88F729A-2260-4208-B01C-0D566A123BC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3C9B1D9-3A04-43D0-B57E-AAFC736F501C}" type="doc">
      <dgm:prSet loTypeId="urn:microsoft.com/office/officeart/2005/8/layout/vList6" loCatId="process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07CADB63-CC41-484C-ACC5-9A93CFC92F39}">
      <dgm:prSet phldrT="[Текст]"/>
      <dgm:spPr/>
      <dgm:t>
        <a:bodyPr/>
        <a:lstStyle/>
        <a:p>
          <a:r>
            <a:rPr lang="ru-RU"/>
            <a:t>5 гривень</a:t>
          </a:r>
        </a:p>
      </dgm:t>
    </dgm:pt>
    <dgm:pt modelId="{73BA2FBC-1228-46C6-AA6F-4446E7E1706E}" type="parTrans" cxnId="{D38CC09F-0EA8-47E3-8FB6-691778D554E7}">
      <dgm:prSet/>
      <dgm:spPr/>
      <dgm:t>
        <a:bodyPr/>
        <a:lstStyle/>
        <a:p>
          <a:endParaRPr lang="ru-RU"/>
        </a:p>
      </dgm:t>
    </dgm:pt>
    <dgm:pt modelId="{D7C3B873-8F96-41AD-AE80-F8C1432E1625}" type="sibTrans" cxnId="{D38CC09F-0EA8-47E3-8FB6-691778D554E7}">
      <dgm:prSet/>
      <dgm:spPr/>
      <dgm:t>
        <a:bodyPr/>
        <a:lstStyle/>
        <a:p>
          <a:endParaRPr lang="ru-RU"/>
        </a:p>
      </dgm:t>
    </dgm:pt>
    <dgm:pt modelId="{96FA7A78-22CF-48E2-97FD-2BAE2E3A15F4}">
      <dgm:prSet phldrT="[Текст]"/>
      <dgm:spPr/>
      <dgm:t>
        <a:bodyPr/>
        <a:lstStyle/>
        <a:p>
          <a:r>
            <a:rPr lang="ru-RU" sz="3000">
              <a:solidFill>
                <a:srgbClr val="010000"/>
              </a:solidFill>
              <a:latin typeface="Calibri Light"/>
            </a:rPr>
            <a:t>10 гривень</a:t>
          </a:r>
        </a:p>
      </dgm:t>
    </dgm:pt>
    <dgm:pt modelId="{971AA3DD-22E4-471D-9B84-3D17E8036960}" type="parTrans" cxnId="{C11AC25A-DF93-4B8D-BFB8-F9850AFB992B}">
      <dgm:prSet/>
      <dgm:spPr/>
      <dgm:t>
        <a:bodyPr/>
        <a:lstStyle/>
        <a:p>
          <a:endParaRPr lang="ru-RU"/>
        </a:p>
      </dgm:t>
    </dgm:pt>
    <dgm:pt modelId="{EBDBCFC5-B9B1-40DA-AB5A-BB44A002079F}" type="sibTrans" cxnId="{C11AC25A-DF93-4B8D-BFB8-F9850AFB992B}">
      <dgm:prSet/>
      <dgm:spPr/>
      <dgm:t>
        <a:bodyPr/>
        <a:lstStyle/>
        <a:p>
          <a:endParaRPr lang="ru-RU"/>
        </a:p>
      </dgm:t>
    </dgm:pt>
    <dgm:pt modelId="{03EA75C8-B2B8-4A5E-8F5E-94FFA266B190}">
      <dgm:prSet phldrT="[Текст]"/>
      <dgm:spPr/>
      <dgm:t>
        <a:bodyPr/>
        <a:lstStyle/>
        <a:p>
          <a:r>
            <a:rPr lang="ru-RU">
              <a:latin typeface=""/>
            </a:rPr>
            <a:t>Києво-Печерська лавра</a:t>
          </a:r>
          <a:endParaRPr lang="ru-RU">
            <a:latin typeface="Calibri Light"/>
          </a:endParaRPr>
        </a:p>
      </dgm:t>
    </dgm:pt>
    <dgm:pt modelId="{160F8CC8-13C7-4EE0-8FAD-97E123CB81CA}" type="parTrans" cxnId="{C3E285BD-CAE5-42A8-BE97-4895F2142AE0}">
      <dgm:prSet/>
      <dgm:spPr/>
      <dgm:t>
        <a:bodyPr/>
        <a:lstStyle/>
        <a:p>
          <a:endParaRPr lang="ru-RU"/>
        </a:p>
      </dgm:t>
    </dgm:pt>
    <dgm:pt modelId="{BD7C15F2-87D0-476A-8B4B-E02912AE91B7}" type="sibTrans" cxnId="{C3E285BD-CAE5-42A8-BE97-4895F2142AE0}">
      <dgm:prSet/>
      <dgm:spPr/>
      <dgm:t>
        <a:bodyPr/>
        <a:lstStyle/>
        <a:p>
          <a:endParaRPr lang="ru-RU"/>
        </a:p>
      </dgm:t>
    </dgm:pt>
    <dgm:pt modelId="{759652D8-2641-4CF2-8832-92655E2E1D74}">
      <dgm:prSet phldrT="[Текст]"/>
      <dgm:spPr/>
      <dgm:t>
        <a:bodyPr/>
        <a:lstStyle/>
        <a:p>
          <a:r>
            <a:rPr lang="ru-RU" sz="2600">
              <a:latin typeface=""/>
            </a:rPr>
            <a:t>Іллінська церква у селі Суботів</a:t>
          </a:r>
          <a:endParaRPr lang="ru-RU" sz="2600"/>
        </a:p>
      </dgm:t>
    </dgm:pt>
    <dgm:pt modelId="{1F32C02A-377F-4191-98F6-39298C6BFB25}" type="parTrans" cxnId="{DD595F00-3D68-4E52-AF4C-DAE4447A31EF}">
      <dgm:prSet/>
      <dgm:spPr/>
    </dgm:pt>
    <dgm:pt modelId="{7157CE45-C74A-4C99-99AB-AB56E95F775B}" type="sibTrans" cxnId="{DD595F00-3D68-4E52-AF4C-DAE4447A31EF}">
      <dgm:prSet/>
      <dgm:spPr/>
    </dgm:pt>
    <dgm:pt modelId="{CD2EF847-BE1E-41F3-BC10-165D9088E97F}" type="pres">
      <dgm:prSet presAssocID="{13C9B1D9-3A04-43D0-B57E-AAFC736F501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256E36C-D6DD-4929-9210-5D9B2DC33F8D}" type="pres">
      <dgm:prSet presAssocID="{07CADB63-CC41-484C-ACC5-9A93CFC92F39}" presName="linNode" presStyleCnt="0"/>
      <dgm:spPr/>
    </dgm:pt>
    <dgm:pt modelId="{DCF932AC-9BF7-4556-A451-499CF904887B}" type="pres">
      <dgm:prSet presAssocID="{07CADB63-CC41-484C-ACC5-9A93CFC92F39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A9D63F-B7F5-4753-B995-4CE11E3B78B9}" type="pres">
      <dgm:prSet presAssocID="{07CADB63-CC41-484C-ACC5-9A93CFC92F39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520B30-D728-4438-BE6B-B78ABE7FD692}" type="pres">
      <dgm:prSet presAssocID="{D7C3B873-8F96-41AD-AE80-F8C1432E1625}" presName="spacing" presStyleCnt="0"/>
      <dgm:spPr/>
    </dgm:pt>
    <dgm:pt modelId="{AAA0176D-A352-4089-AA18-F79A44F6938E}" type="pres">
      <dgm:prSet presAssocID="{96FA7A78-22CF-48E2-97FD-2BAE2E3A15F4}" presName="linNode" presStyleCnt="0"/>
      <dgm:spPr/>
    </dgm:pt>
    <dgm:pt modelId="{942B2A95-D634-4551-8767-FA0EAFA6C26A}" type="pres">
      <dgm:prSet presAssocID="{96FA7A78-22CF-48E2-97FD-2BAE2E3A15F4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8F729A-2260-4208-B01C-0D566A123BC4}" type="pres">
      <dgm:prSet presAssocID="{96FA7A78-22CF-48E2-97FD-2BAE2E3A15F4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67EFF4-70B6-45CF-8966-A345C49D41CE}" type="presOf" srcId="{03EA75C8-B2B8-4A5E-8F5E-94FFA266B190}" destId="{F88F729A-2260-4208-B01C-0D566A123BC4}" srcOrd="0" destOrd="0" presId="urn:microsoft.com/office/officeart/2005/8/layout/vList6"/>
    <dgm:cxn modelId="{254826F6-9570-4402-A64B-BAB00DE6ED35}" type="presOf" srcId="{07CADB63-CC41-484C-ACC5-9A93CFC92F39}" destId="{DCF932AC-9BF7-4556-A451-499CF904887B}" srcOrd="0" destOrd="0" presId="urn:microsoft.com/office/officeart/2005/8/layout/vList6"/>
    <dgm:cxn modelId="{4F64B6E0-845D-4134-93FA-DF7AC13A7603}" type="presOf" srcId="{96FA7A78-22CF-48E2-97FD-2BAE2E3A15F4}" destId="{942B2A95-D634-4551-8767-FA0EAFA6C26A}" srcOrd="0" destOrd="0" presId="urn:microsoft.com/office/officeart/2005/8/layout/vList6"/>
    <dgm:cxn modelId="{D38CC09F-0EA8-47E3-8FB6-691778D554E7}" srcId="{13C9B1D9-3A04-43D0-B57E-AAFC736F501C}" destId="{07CADB63-CC41-484C-ACC5-9A93CFC92F39}" srcOrd="0" destOrd="0" parTransId="{73BA2FBC-1228-46C6-AA6F-4446E7E1706E}" sibTransId="{D7C3B873-8F96-41AD-AE80-F8C1432E1625}"/>
    <dgm:cxn modelId="{463666E4-8D55-496A-955A-AE6BD503851E}" type="presOf" srcId="{759652D8-2641-4CF2-8832-92655E2E1D74}" destId="{9EA9D63F-B7F5-4753-B995-4CE11E3B78B9}" srcOrd="0" destOrd="0" presId="urn:microsoft.com/office/officeart/2005/8/layout/vList6"/>
    <dgm:cxn modelId="{E6A3A5BE-282C-4701-A3EF-1BB69410112F}" type="presOf" srcId="{13C9B1D9-3A04-43D0-B57E-AAFC736F501C}" destId="{CD2EF847-BE1E-41F3-BC10-165D9088E97F}" srcOrd="0" destOrd="0" presId="urn:microsoft.com/office/officeart/2005/8/layout/vList6"/>
    <dgm:cxn modelId="{DD595F00-3D68-4E52-AF4C-DAE4447A31EF}" srcId="{07CADB63-CC41-484C-ACC5-9A93CFC92F39}" destId="{759652D8-2641-4CF2-8832-92655E2E1D74}" srcOrd="0" destOrd="0" parTransId="{1F32C02A-377F-4191-98F6-39298C6BFB25}" sibTransId="{7157CE45-C74A-4C99-99AB-AB56E95F775B}"/>
    <dgm:cxn modelId="{C3E285BD-CAE5-42A8-BE97-4895F2142AE0}" srcId="{96FA7A78-22CF-48E2-97FD-2BAE2E3A15F4}" destId="{03EA75C8-B2B8-4A5E-8F5E-94FFA266B190}" srcOrd="0" destOrd="0" parTransId="{160F8CC8-13C7-4EE0-8FAD-97E123CB81CA}" sibTransId="{BD7C15F2-87D0-476A-8B4B-E02912AE91B7}"/>
    <dgm:cxn modelId="{C11AC25A-DF93-4B8D-BFB8-F9850AFB992B}" srcId="{13C9B1D9-3A04-43D0-B57E-AAFC736F501C}" destId="{96FA7A78-22CF-48E2-97FD-2BAE2E3A15F4}" srcOrd="1" destOrd="0" parTransId="{971AA3DD-22E4-471D-9B84-3D17E8036960}" sibTransId="{EBDBCFC5-B9B1-40DA-AB5A-BB44A002079F}"/>
    <dgm:cxn modelId="{D60AE5B4-6645-40CA-84C0-A61FBCA6F4B0}" type="presParOf" srcId="{CD2EF847-BE1E-41F3-BC10-165D9088E97F}" destId="{1256E36C-D6DD-4929-9210-5D9B2DC33F8D}" srcOrd="0" destOrd="0" presId="urn:microsoft.com/office/officeart/2005/8/layout/vList6"/>
    <dgm:cxn modelId="{BFD8CABF-3C06-4D5F-B8D9-8CACE4472329}" type="presParOf" srcId="{1256E36C-D6DD-4929-9210-5D9B2DC33F8D}" destId="{DCF932AC-9BF7-4556-A451-499CF904887B}" srcOrd="0" destOrd="0" presId="urn:microsoft.com/office/officeart/2005/8/layout/vList6"/>
    <dgm:cxn modelId="{619283FB-D77F-4F10-BC7E-D31D35D08141}" type="presParOf" srcId="{1256E36C-D6DD-4929-9210-5D9B2DC33F8D}" destId="{9EA9D63F-B7F5-4753-B995-4CE11E3B78B9}" srcOrd="1" destOrd="0" presId="urn:microsoft.com/office/officeart/2005/8/layout/vList6"/>
    <dgm:cxn modelId="{16812CD4-00D4-4522-8708-19F9982C4209}" type="presParOf" srcId="{CD2EF847-BE1E-41F3-BC10-165D9088E97F}" destId="{7F520B30-D728-4438-BE6B-B78ABE7FD692}" srcOrd="1" destOrd="0" presId="urn:microsoft.com/office/officeart/2005/8/layout/vList6"/>
    <dgm:cxn modelId="{A681B1F8-BC87-419B-B159-84579CF0BA0F}" type="presParOf" srcId="{CD2EF847-BE1E-41F3-BC10-165D9088E97F}" destId="{AAA0176D-A352-4089-AA18-F79A44F6938E}" srcOrd="2" destOrd="0" presId="urn:microsoft.com/office/officeart/2005/8/layout/vList6"/>
    <dgm:cxn modelId="{EF9ED791-AC84-4132-9BCD-450772292BD6}" type="presParOf" srcId="{AAA0176D-A352-4089-AA18-F79A44F6938E}" destId="{942B2A95-D634-4551-8767-FA0EAFA6C26A}" srcOrd="0" destOrd="0" presId="urn:microsoft.com/office/officeart/2005/8/layout/vList6"/>
    <dgm:cxn modelId="{118F6A22-50A3-4941-90A2-1EF8B2D1CA7C}" type="presParOf" srcId="{AAA0176D-A352-4089-AA18-F79A44F6938E}" destId="{F88F729A-2260-4208-B01C-0D566A123BC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3C9B1D9-3A04-43D0-B57E-AAFC736F501C}" type="doc">
      <dgm:prSet loTypeId="urn:microsoft.com/office/officeart/2005/8/layout/vList6" loCatId="process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07CADB63-CC41-484C-ACC5-9A93CFC92F39}">
      <dgm:prSet phldrT="[Текст]"/>
      <dgm:spPr/>
      <dgm:t>
        <a:bodyPr/>
        <a:lstStyle/>
        <a:p>
          <a:r>
            <a:rPr lang="ru-RU"/>
            <a:t>20 гривень</a:t>
          </a:r>
        </a:p>
      </dgm:t>
    </dgm:pt>
    <dgm:pt modelId="{73BA2FBC-1228-46C6-AA6F-4446E7E1706E}" type="parTrans" cxnId="{D38CC09F-0EA8-47E3-8FB6-691778D554E7}">
      <dgm:prSet/>
      <dgm:spPr/>
      <dgm:t>
        <a:bodyPr/>
        <a:lstStyle/>
        <a:p>
          <a:endParaRPr lang="ru-RU"/>
        </a:p>
      </dgm:t>
    </dgm:pt>
    <dgm:pt modelId="{D7C3B873-8F96-41AD-AE80-F8C1432E1625}" type="sibTrans" cxnId="{D38CC09F-0EA8-47E3-8FB6-691778D554E7}">
      <dgm:prSet/>
      <dgm:spPr/>
      <dgm:t>
        <a:bodyPr/>
        <a:lstStyle/>
        <a:p>
          <a:endParaRPr lang="ru-RU"/>
        </a:p>
      </dgm:t>
    </dgm:pt>
    <dgm:pt modelId="{96FA7A78-22CF-48E2-97FD-2BAE2E3A15F4}">
      <dgm:prSet phldrT="[Текст]"/>
      <dgm:spPr/>
      <dgm:t>
        <a:bodyPr/>
        <a:lstStyle/>
        <a:p>
          <a:r>
            <a:rPr lang="ru-RU" sz="3000">
              <a:solidFill>
                <a:srgbClr val="010000"/>
              </a:solidFill>
              <a:latin typeface="Calibri Light"/>
            </a:rPr>
            <a:t>50 гривень</a:t>
          </a:r>
        </a:p>
      </dgm:t>
    </dgm:pt>
    <dgm:pt modelId="{971AA3DD-22E4-471D-9B84-3D17E8036960}" type="parTrans" cxnId="{C11AC25A-DF93-4B8D-BFB8-F9850AFB992B}">
      <dgm:prSet/>
      <dgm:spPr/>
      <dgm:t>
        <a:bodyPr/>
        <a:lstStyle/>
        <a:p>
          <a:endParaRPr lang="ru-RU"/>
        </a:p>
      </dgm:t>
    </dgm:pt>
    <dgm:pt modelId="{EBDBCFC5-B9B1-40DA-AB5A-BB44A002079F}" type="sibTrans" cxnId="{C11AC25A-DF93-4B8D-BFB8-F9850AFB992B}">
      <dgm:prSet/>
      <dgm:spPr/>
      <dgm:t>
        <a:bodyPr/>
        <a:lstStyle/>
        <a:p>
          <a:endParaRPr lang="ru-RU"/>
        </a:p>
      </dgm:t>
    </dgm:pt>
    <dgm:pt modelId="{03EA75C8-B2B8-4A5E-8F5E-94FFA266B190}">
      <dgm:prSet phldrT="[Текст]"/>
      <dgm:spPr/>
      <dgm:t>
        <a:bodyPr/>
        <a:lstStyle/>
        <a:p>
          <a:r>
            <a:rPr lang="ru-RU">
              <a:latin typeface=""/>
            </a:rPr>
            <a:t>Будинок центральної ради у Києві</a:t>
          </a:r>
          <a:endParaRPr lang="ru-RU">
            <a:latin typeface="Calibri Light"/>
          </a:endParaRPr>
        </a:p>
      </dgm:t>
    </dgm:pt>
    <dgm:pt modelId="{160F8CC8-13C7-4EE0-8FAD-97E123CB81CA}" type="parTrans" cxnId="{C3E285BD-CAE5-42A8-BE97-4895F2142AE0}">
      <dgm:prSet/>
      <dgm:spPr/>
      <dgm:t>
        <a:bodyPr/>
        <a:lstStyle/>
        <a:p>
          <a:endParaRPr lang="ru-RU"/>
        </a:p>
      </dgm:t>
    </dgm:pt>
    <dgm:pt modelId="{BD7C15F2-87D0-476A-8B4B-E02912AE91B7}" type="sibTrans" cxnId="{C3E285BD-CAE5-42A8-BE97-4895F2142AE0}">
      <dgm:prSet/>
      <dgm:spPr/>
      <dgm:t>
        <a:bodyPr/>
        <a:lstStyle/>
        <a:p>
          <a:endParaRPr lang="ru-RU"/>
        </a:p>
      </dgm:t>
    </dgm:pt>
    <dgm:pt modelId="{759652D8-2641-4CF2-8832-92655E2E1D74}">
      <dgm:prSet phldrT="[Текст]"/>
      <dgm:spPr/>
      <dgm:t>
        <a:bodyPr/>
        <a:lstStyle/>
        <a:p>
          <a:r>
            <a:rPr lang="ru-RU" sz="2600">
              <a:latin typeface=""/>
            </a:rPr>
            <a:t>Львівський оперний театр</a:t>
          </a:r>
          <a:endParaRPr lang="ru-RU" sz="2600"/>
        </a:p>
      </dgm:t>
    </dgm:pt>
    <dgm:pt modelId="{1F32C02A-377F-4191-98F6-39298C6BFB25}" type="parTrans" cxnId="{DD595F00-3D68-4E52-AF4C-DAE4447A31EF}">
      <dgm:prSet/>
      <dgm:spPr/>
    </dgm:pt>
    <dgm:pt modelId="{7157CE45-C74A-4C99-99AB-AB56E95F775B}" type="sibTrans" cxnId="{DD595F00-3D68-4E52-AF4C-DAE4447A31EF}">
      <dgm:prSet/>
      <dgm:spPr/>
    </dgm:pt>
    <dgm:pt modelId="{CD2EF847-BE1E-41F3-BC10-165D9088E97F}" type="pres">
      <dgm:prSet presAssocID="{13C9B1D9-3A04-43D0-B57E-AAFC736F501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256E36C-D6DD-4929-9210-5D9B2DC33F8D}" type="pres">
      <dgm:prSet presAssocID="{07CADB63-CC41-484C-ACC5-9A93CFC92F39}" presName="linNode" presStyleCnt="0"/>
      <dgm:spPr/>
    </dgm:pt>
    <dgm:pt modelId="{DCF932AC-9BF7-4556-A451-499CF904887B}" type="pres">
      <dgm:prSet presAssocID="{07CADB63-CC41-484C-ACC5-9A93CFC92F39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A9D63F-B7F5-4753-B995-4CE11E3B78B9}" type="pres">
      <dgm:prSet presAssocID="{07CADB63-CC41-484C-ACC5-9A93CFC92F39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520B30-D728-4438-BE6B-B78ABE7FD692}" type="pres">
      <dgm:prSet presAssocID="{D7C3B873-8F96-41AD-AE80-F8C1432E1625}" presName="spacing" presStyleCnt="0"/>
      <dgm:spPr/>
    </dgm:pt>
    <dgm:pt modelId="{AAA0176D-A352-4089-AA18-F79A44F6938E}" type="pres">
      <dgm:prSet presAssocID="{96FA7A78-22CF-48E2-97FD-2BAE2E3A15F4}" presName="linNode" presStyleCnt="0"/>
      <dgm:spPr/>
    </dgm:pt>
    <dgm:pt modelId="{942B2A95-D634-4551-8767-FA0EAFA6C26A}" type="pres">
      <dgm:prSet presAssocID="{96FA7A78-22CF-48E2-97FD-2BAE2E3A15F4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8F729A-2260-4208-B01C-0D566A123BC4}" type="pres">
      <dgm:prSet presAssocID="{96FA7A78-22CF-48E2-97FD-2BAE2E3A15F4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67EFF4-70B6-45CF-8966-A345C49D41CE}" type="presOf" srcId="{03EA75C8-B2B8-4A5E-8F5E-94FFA266B190}" destId="{F88F729A-2260-4208-B01C-0D566A123BC4}" srcOrd="0" destOrd="0" presId="urn:microsoft.com/office/officeart/2005/8/layout/vList6"/>
    <dgm:cxn modelId="{254826F6-9570-4402-A64B-BAB00DE6ED35}" type="presOf" srcId="{07CADB63-CC41-484C-ACC5-9A93CFC92F39}" destId="{DCF932AC-9BF7-4556-A451-499CF904887B}" srcOrd="0" destOrd="0" presId="urn:microsoft.com/office/officeart/2005/8/layout/vList6"/>
    <dgm:cxn modelId="{4F64B6E0-845D-4134-93FA-DF7AC13A7603}" type="presOf" srcId="{96FA7A78-22CF-48E2-97FD-2BAE2E3A15F4}" destId="{942B2A95-D634-4551-8767-FA0EAFA6C26A}" srcOrd="0" destOrd="0" presId="urn:microsoft.com/office/officeart/2005/8/layout/vList6"/>
    <dgm:cxn modelId="{D38CC09F-0EA8-47E3-8FB6-691778D554E7}" srcId="{13C9B1D9-3A04-43D0-B57E-AAFC736F501C}" destId="{07CADB63-CC41-484C-ACC5-9A93CFC92F39}" srcOrd="0" destOrd="0" parTransId="{73BA2FBC-1228-46C6-AA6F-4446E7E1706E}" sibTransId="{D7C3B873-8F96-41AD-AE80-F8C1432E1625}"/>
    <dgm:cxn modelId="{463666E4-8D55-496A-955A-AE6BD503851E}" type="presOf" srcId="{759652D8-2641-4CF2-8832-92655E2E1D74}" destId="{9EA9D63F-B7F5-4753-B995-4CE11E3B78B9}" srcOrd="0" destOrd="0" presId="urn:microsoft.com/office/officeart/2005/8/layout/vList6"/>
    <dgm:cxn modelId="{E6A3A5BE-282C-4701-A3EF-1BB69410112F}" type="presOf" srcId="{13C9B1D9-3A04-43D0-B57E-AAFC736F501C}" destId="{CD2EF847-BE1E-41F3-BC10-165D9088E97F}" srcOrd="0" destOrd="0" presId="urn:microsoft.com/office/officeart/2005/8/layout/vList6"/>
    <dgm:cxn modelId="{DD595F00-3D68-4E52-AF4C-DAE4447A31EF}" srcId="{07CADB63-CC41-484C-ACC5-9A93CFC92F39}" destId="{759652D8-2641-4CF2-8832-92655E2E1D74}" srcOrd="0" destOrd="0" parTransId="{1F32C02A-377F-4191-98F6-39298C6BFB25}" sibTransId="{7157CE45-C74A-4C99-99AB-AB56E95F775B}"/>
    <dgm:cxn modelId="{C3E285BD-CAE5-42A8-BE97-4895F2142AE0}" srcId="{96FA7A78-22CF-48E2-97FD-2BAE2E3A15F4}" destId="{03EA75C8-B2B8-4A5E-8F5E-94FFA266B190}" srcOrd="0" destOrd="0" parTransId="{160F8CC8-13C7-4EE0-8FAD-97E123CB81CA}" sibTransId="{BD7C15F2-87D0-476A-8B4B-E02912AE91B7}"/>
    <dgm:cxn modelId="{C11AC25A-DF93-4B8D-BFB8-F9850AFB992B}" srcId="{13C9B1D9-3A04-43D0-B57E-AAFC736F501C}" destId="{96FA7A78-22CF-48E2-97FD-2BAE2E3A15F4}" srcOrd="1" destOrd="0" parTransId="{971AA3DD-22E4-471D-9B84-3D17E8036960}" sibTransId="{EBDBCFC5-B9B1-40DA-AB5A-BB44A002079F}"/>
    <dgm:cxn modelId="{D60AE5B4-6645-40CA-84C0-A61FBCA6F4B0}" type="presParOf" srcId="{CD2EF847-BE1E-41F3-BC10-165D9088E97F}" destId="{1256E36C-D6DD-4929-9210-5D9B2DC33F8D}" srcOrd="0" destOrd="0" presId="urn:microsoft.com/office/officeart/2005/8/layout/vList6"/>
    <dgm:cxn modelId="{BFD8CABF-3C06-4D5F-B8D9-8CACE4472329}" type="presParOf" srcId="{1256E36C-D6DD-4929-9210-5D9B2DC33F8D}" destId="{DCF932AC-9BF7-4556-A451-499CF904887B}" srcOrd="0" destOrd="0" presId="urn:microsoft.com/office/officeart/2005/8/layout/vList6"/>
    <dgm:cxn modelId="{619283FB-D77F-4F10-BC7E-D31D35D08141}" type="presParOf" srcId="{1256E36C-D6DD-4929-9210-5D9B2DC33F8D}" destId="{9EA9D63F-B7F5-4753-B995-4CE11E3B78B9}" srcOrd="1" destOrd="0" presId="urn:microsoft.com/office/officeart/2005/8/layout/vList6"/>
    <dgm:cxn modelId="{16812CD4-00D4-4522-8708-19F9982C4209}" type="presParOf" srcId="{CD2EF847-BE1E-41F3-BC10-165D9088E97F}" destId="{7F520B30-D728-4438-BE6B-B78ABE7FD692}" srcOrd="1" destOrd="0" presId="urn:microsoft.com/office/officeart/2005/8/layout/vList6"/>
    <dgm:cxn modelId="{A681B1F8-BC87-419B-B159-84579CF0BA0F}" type="presParOf" srcId="{CD2EF847-BE1E-41F3-BC10-165D9088E97F}" destId="{AAA0176D-A352-4089-AA18-F79A44F6938E}" srcOrd="2" destOrd="0" presId="urn:microsoft.com/office/officeart/2005/8/layout/vList6"/>
    <dgm:cxn modelId="{EF9ED791-AC84-4132-9BCD-450772292BD6}" type="presParOf" srcId="{AAA0176D-A352-4089-AA18-F79A44F6938E}" destId="{942B2A95-D634-4551-8767-FA0EAFA6C26A}" srcOrd="0" destOrd="0" presId="urn:microsoft.com/office/officeart/2005/8/layout/vList6"/>
    <dgm:cxn modelId="{118F6A22-50A3-4941-90A2-1EF8B2D1CA7C}" type="presParOf" srcId="{AAA0176D-A352-4089-AA18-F79A44F6938E}" destId="{F88F729A-2260-4208-B01C-0D566A123BC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3C9B1D9-3A04-43D0-B57E-AAFC736F501C}" type="doc">
      <dgm:prSet loTypeId="urn:microsoft.com/office/officeart/2005/8/layout/vList6" loCatId="process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07CADB63-CC41-484C-ACC5-9A93CFC92F39}">
      <dgm:prSet phldrT="[Текст]"/>
      <dgm:spPr/>
      <dgm:t>
        <a:bodyPr/>
        <a:lstStyle/>
        <a:p>
          <a:r>
            <a:rPr lang="ru-RU"/>
            <a:t>100 гривень</a:t>
          </a:r>
        </a:p>
      </dgm:t>
    </dgm:pt>
    <dgm:pt modelId="{73BA2FBC-1228-46C6-AA6F-4446E7E1706E}" type="parTrans" cxnId="{D38CC09F-0EA8-47E3-8FB6-691778D554E7}">
      <dgm:prSet/>
      <dgm:spPr/>
      <dgm:t>
        <a:bodyPr/>
        <a:lstStyle/>
        <a:p>
          <a:endParaRPr lang="ru-RU"/>
        </a:p>
      </dgm:t>
    </dgm:pt>
    <dgm:pt modelId="{D7C3B873-8F96-41AD-AE80-F8C1432E1625}" type="sibTrans" cxnId="{D38CC09F-0EA8-47E3-8FB6-691778D554E7}">
      <dgm:prSet/>
      <dgm:spPr/>
      <dgm:t>
        <a:bodyPr/>
        <a:lstStyle/>
        <a:p>
          <a:endParaRPr lang="ru-RU"/>
        </a:p>
      </dgm:t>
    </dgm:pt>
    <dgm:pt modelId="{8A8CDC65-F2ED-4701-8C88-4F55AA4BF165}">
      <dgm:prSet phldrT="[Текст]"/>
      <dgm:spPr/>
      <dgm:t>
        <a:bodyPr/>
        <a:lstStyle/>
        <a:p>
          <a:r>
            <a:rPr lang="ru-RU">
              <a:solidFill>
                <a:srgbClr val="FFFFFF"/>
              </a:solidFill>
            </a:rPr>
            <a:t>200 гривень</a:t>
          </a:r>
        </a:p>
      </dgm:t>
    </dgm:pt>
    <dgm:pt modelId="{57516A29-0791-4EF2-B115-109CD0ED9C2E}" type="parTrans" cxnId="{E7988BAE-C979-4D44-B905-6BE952392CFC}">
      <dgm:prSet/>
      <dgm:spPr/>
      <dgm:t>
        <a:bodyPr/>
        <a:lstStyle/>
        <a:p>
          <a:endParaRPr lang="ru-RU"/>
        </a:p>
      </dgm:t>
    </dgm:pt>
    <dgm:pt modelId="{AD00071B-0672-48DC-BB41-D540263072F4}" type="sibTrans" cxnId="{E7988BAE-C979-4D44-B905-6BE952392CFC}">
      <dgm:prSet/>
      <dgm:spPr/>
      <dgm:t>
        <a:bodyPr/>
        <a:lstStyle/>
        <a:p>
          <a:endParaRPr lang="ru-RU"/>
        </a:p>
      </dgm:t>
    </dgm:pt>
    <dgm:pt modelId="{FC8BE9EF-CA01-454C-9526-EB1089A851AD}">
      <dgm:prSet phldrT="[Текст]"/>
      <dgm:spPr/>
      <dgm:t>
        <a:bodyPr/>
        <a:lstStyle/>
        <a:p>
          <a:r>
            <a:rPr lang="ru-RU">
              <a:latin typeface=""/>
            </a:rPr>
            <a:t>500 гривень</a:t>
          </a:r>
          <a:endParaRPr lang="ru-RU">
            <a:latin typeface="Calibri Light"/>
          </a:endParaRPr>
        </a:p>
      </dgm:t>
    </dgm:pt>
    <dgm:pt modelId="{9C516CEE-E068-4A64-B555-79F52937A16D}" type="parTrans" cxnId="{7D84BC35-0B3A-4176-9420-DD1F7F8C9F92}">
      <dgm:prSet/>
      <dgm:spPr/>
    </dgm:pt>
    <dgm:pt modelId="{56D75CCC-BC0B-4C49-AE84-42C3FCBEBE5D}" type="sibTrans" cxnId="{7D84BC35-0B3A-4176-9420-DD1F7F8C9F92}">
      <dgm:prSet/>
      <dgm:spPr/>
    </dgm:pt>
    <dgm:pt modelId="{9A0B322F-0418-4C12-9521-DC3C0B55FE7D}">
      <dgm:prSet phldrT="[Текст]"/>
      <dgm:spPr/>
      <dgm:t>
        <a:bodyPr/>
        <a:lstStyle/>
        <a:p>
          <a:r>
            <a:rPr lang="ru-RU" sz="2600">
              <a:latin typeface=""/>
            </a:rPr>
            <a:t>Дніпро та сліпий бандурист з хлопчиком-поводирем</a:t>
          </a:r>
          <a:endParaRPr lang="ru-RU" sz="2600">
            <a:latin typeface="Calibri Light"/>
          </a:endParaRPr>
        </a:p>
      </dgm:t>
    </dgm:pt>
    <dgm:pt modelId="{4DC81EF1-328E-4B66-9C8D-10E92B6AF248}" type="parTrans" cxnId="{CB288F46-89EF-4305-AED0-14711F90C954}">
      <dgm:prSet/>
      <dgm:spPr/>
    </dgm:pt>
    <dgm:pt modelId="{06181E6F-ACFB-44BD-8FD0-CBDA70D62DBF}" type="sibTrans" cxnId="{CB288F46-89EF-4305-AED0-14711F90C954}">
      <dgm:prSet/>
      <dgm:spPr/>
    </dgm:pt>
    <dgm:pt modelId="{5027F1C6-0BA3-44ED-891A-09B9B8C4C7B9}">
      <dgm:prSet phldrT="[Текст]"/>
      <dgm:spPr/>
      <dgm:t>
        <a:bodyPr/>
        <a:lstStyle/>
        <a:p>
          <a:r>
            <a:rPr lang="ru-RU" sz="2600">
              <a:latin typeface=""/>
            </a:rPr>
            <a:t>Замок Любарта в Луцьку</a:t>
          </a:r>
        </a:p>
      </dgm:t>
    </dgm:pt>
    <dgm:pt modelId="{FF168DAE-F089-4A98-A60A-CE1232CC8E70}" type="parTrans" cxnId="{F0C990AA-8036-4702-BB84-296B5549EC37}">
      <dgm:prSet/>
      <dgm:spPr/>
    </dgm:pt>
    <dgm:pt modelId="{CD9274E7-368A-4F1B-BAAD-86CBD29CD524}" type="sibTrans" cxnId="{F0C990AA-8036-4702-BB84-296B5549EC37}">
      <dgm:prSet/>
      <dgm:spPr/>
    </dgm:pt>
    <dgm:pt modelId="{7D21C01E-C198-498E-8CB6-511716932300}">
      <dgm:prSet phldrT="[Текст]"/>
      <dgm:spPr/>
      <dgm:t>
        <a:bodyPr/>
        <a:lstStyle/>
        <a:p>
          <a:r>
            <a:rPr lang="ru-RU" sz="2600">
              <a:latin typeface=""/>
            </a:rPr>
            <a:t>Києво-Могилянська академія</a:t>
          </a:r>
        </a:p>
      </dgm:t>
    </dgm:pt>
    <dgm:pt modelId="{A7E4682B-CBA2-4785-8D94-6EA291E46084}" type="parTrans" cxnId="{2B80BFDD-E73C-41B2-A8A3-F5621793DC8F}">
      <dgm:prSet/>
      <dgm:spPr/>
    </dgm:pt>
    <dgm:pt modelId="{35229975-14EE-423B-8742-7BE0D9132027}" type="sibTrans" cxnId="{2B80BFDD-E73C-41B2-A8A3-F5621793DC8F}">
      <dgm:prSet/>
      <dgm:spPr/>
    </dgm:pt>
    <dgm:pt modelId="{CD2EF847-BE1E-41F3-BC10-165D9088E97F}" type="pres">
      <dgm:prSet presAssocID="{13C9B1D9-3A04-43D0-B57E-AAFC736F501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256E36C-D6DD-4929-9210-5D9B2DC33F8D}" type="pres">
      <dgm:prSet presAssocID="{07CADB63-CC41-484C-ACC5-9A93CFC92F39}" presName="linNode" presStyleCnt="0"/>
      <dgm:spPr/>
    </dgm:pt>
    <dgm:pt modelId="{DCF932AC-9BF7-4556-A451-499CF904887B}" type="pres">
      <dgm:prSet presAssocID="{07CADB63-CC41-484C-ACC5-9A93CFC92F39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A9D63F-B7F5-4753-B995-4CE11E3B78B9}" type="pres">
      <dgm:prSet presAssocID="{07CADB63-CC41-484C-ACC5-9A93CFC92F39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520B30-D728-4438-BE6B-B78ABE7FD692}" type="pres">
      <dgm:prSet presAssocID="{D7C3B873-8F96-41AD-AE80-F8C1432E1625}" presName="spacing" presStyleCnt="0"/>
      <dgm:spPr/>
    </dgm:pt>
    <dgm:pt modelId="{0D753DEE-C771-4FD7-8CCF-700BC32A2D30}" type="pres">
      <dgm:prSet presAssocID="{8A8CDC65-F2ED-4701-8C88-4F55AA4BF165}" presName="linNode" presStyleCnt="0"/>
      <dgm:spPr/>
    </dgm:pt>
    <dgm:pt modelId="{B7E6873F-5A92-4DF5-855B-45EC33EA4C55}" type="pres">
      <dgm:prSet presAssocID="{8A8CDC65-F2ED-4701-8C88-4F55AA4BF165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B53841-5182-45B3-806F-F46287C3FDE5}" type="pres">
      <dgm:prSet presAssocID="{8A8CDC65-F2ED-4701-8C88-4F55AA4BF165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C0E150-2ADC-475D-8C52-518F19803DFB}" type="pres">
      <dgm:prSet presAssocID="{AD00071B-0672-48DC-BB41-D540263072F4}" presName="spacing" presStyleCnt="0"/>
      <dgm:spPr/>
    </dgm:pt>
    <dgm:pt modelId="{93207997-E2BD-4724-A7BF-7916E228185C}" type="pres">
      <dgm:prSet presAssocID="{FC8BE9EF-CA01-454C-9526-EB1089A851AD}" presName="linNode" presStyleCnt="0"/>
      <dgm:spPr/>
    </dgm:pt>
    <dgm:pt modelId="{6B1014C3-C7E6-4C89-AFE5-927D4FAE553A}" type="pres">
      <dgm:prSet presAssocID="{FC8BE9EF-CA01-454C-9526-EB1089A851AD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F635E6-3546-41BA-AD2A-1EDD72A8ABE1}" type="pres">
      <dgm:prSet presAssocID="{FC8BE9EF-CA01-454C-9526-EB1089A851AD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80BFDD-E73C-41B2-A8A3-F5621793DC8F}" srcId="{FC8BE9EF-CA01-454C-9526-EB1089A851AD}" destId="{7D21C01E-C198-498E-8CB6-511716932300}" srcOrd="0" destOrd="0" parTransId="{A7E4682B-CBA2-4785-8D94-6EA291E46084}" sibTransId="{35229975-14EE-423B-8742-7BE0D9132027}"/>
    <dgm:cxn modelId="{7D84BC35-0B3A-4176-9420-DD1F7F8C9F92}" srcId="{13C9B1D9-3A04-43D0-B57E-AAFC736F501C}" destId="{FC8BE9EF-CA01-454C-9526-EB1089A851AD}" srcOrd="2" destOrd="0" parTransId="{9C516CEE-E068-4A64-B555-79F52937A16D}" sibTransId="{56D75CCC-BC0B-4C49-AE84-42C3FCBEBE5D}"/>
    <dgm:cxn modelId="{254826F6-9570-4402-A64B-BAB00DE6ED35}" type="presOf" srcId="{07CADB63-CC41-484C-ACC5-9A93CFC92F39}" destId="{DCF932AC-9BF7-4556-A451-499CF904887B}" srcOrd="0" destOrd="0" presId="urn:microsoft.com/office/officeart/2005/8/layout/vList6"/>
    <dgm:cxn modelId="{4F531914-049A-4C05-9077-39698D85949A}" type="presOf" srcId="{8A8CDC65-F2ED-4701-8C88-4F55AA4BF165}" destId="{B7E6873F-5A92-4DF5-855B-45EC33EA4C55}" srcOrd="0" destOrd="0" presId="urn:microsoft.com/office/officeart/2005/8/layout/vList6"/>
    <dgm:cxn modelId="{E7988BAE-C979-4D44-B905-6BE952392CFC}" srcId="{13C9B1D9-3A04-43D0-B57E-AAFC736F501C}" destId="{8A8CDC65-F2ED-4701-8C88-4F55AA4BF165}" srcOrd="1" destOrd="0" parTransId="{57516A29-0791-4EF2-B115-109CD0ED9C2E}" sibTransId="{AD00071B-0672-48DC-BB41-D540263072F4}"/>
    <dgm:cxn modelId="{D38CC09F-0EA8-47E3-8FB6-691778D554E7}" srcId="{13C9B1D9-3A04-43D0-B57E-AAFC736F501C}" destId="{07CADB63-CC41-484C-ACC5-9A93CFC92F39}" srcOrd="0" destOrd="0" parTransId="{73BA2FBC-1228-46C6-AA6F-4446E7E1706E}" sibTransId="{D7C3B873-8F96-41AD-AE80-F8C1432E1625}"/>
    <dgm:cxn modelId="{F0C990AA-8036-4702-BB84-296B5549EC37}" srcId="{8A8CDC65-F2ED-4701-8C88-4F55AA4BF165}" destId="{5027F1C6-0BA3-44ED-891A-09B9B8C4C7B9}" srcOrd="0" destOrd="0" parTransId="{FF168DAE-F089-4A98-A60A-CE1232CC8E70}" sibTransId="{CD9274E7-368A-4F1B-BAAD-86CBD29CD524}"/>
    <dgm:cxn modelId="{E6A3A5BE-282C-4701-A3EF-1BB69410112F}" type="presOf" srcId="{13C9B1D9-3A04-43D0-B57E-AAFC736F501C}" destId="{CD2EF847-BE1E-41F3-BC10-165D9088E97F}" srcOrd="0" destOrd="0" presId="urn:microsoft.com/office/officeart/2005/8/layout/vList6"/>
    <dgm:cxn modelId="{1B79F696-3696-4525-8E17-D02014361E5B}" type="presOf" srcId="{7D21C01E-C198-498E-8CB6-511716932300}" destId="{A9F635E6-3546-41BA-AD2A-1EDD72A8ABE1}" srcOrd="0" destOrd="0" presId="urn:microsoft.com/office/officeart/2005/8/layout/vList6"/>
    <dgm:cxn modelId="{CB288F46-89EF-4305-AED0-14711F90C954}" srcId="{07CADB63-CC41-484C-ACC5-9A93CFC92F39}" destId="{9A0B322F-0418-4C12-9521-DC3C0B55FE7D}" srcOrd="0" destOrd="0" parTransId="{4DC81EF1-328E-4B66-9C8D-10E92B6AF248}" sibTransId="{06181E6F-ACFB-44BD-8FD0-CBDA70D62DBF}"/>
    <dgm:cxn modelId="{AD4FF07B-8EA0-47A2-9C36-2AD361341668}" type="presOf" srcId="{9A0B322F-0418-4C12-9521-DC3C0B55FE7D}" destId="{9EA9D63F-B7F5-4753-B995-4CE11E3B78B9}" srcOrd="0" destOrd="0" presId="urn:microsoft.com/office/officeart/2005/8/layout/vList6"/>
    <dgm:cxn modelId="{0A5F9564-DF79-4268-90EE-570F303CA44D}" type="presOf" srcId="{5027F1C6-0BA3-44ED-891A-09B9B8C4C7B9}" destId="{49B53841-5182-45B3-806F-F46287C3FDE5}" srcOrd="0" destOrd="0" presId="urn:microsoft.com/office/officeart/2005/8/layout/vList6"/>
    <dgm:cxn modelId="{B18A5308-0945-4590-BDD6-B3649FE6FB32}" type="presOf" srcId="{FC8BE9EF-CA01-454C-9526-EB1089A851AD}" destId="{6B1014C3-C7E6-4C89-AFE5-927D4FAE553A}" srcOrd="0" destOrd="0" presId="urn:microsoft.com/office/officeart/2005/8/layout/vList6"/>
    <dgm:cxn modelId="{D60AE5B4-6645-40CA-84C0-A61FBCA6F4B0}" type="presParOf" srcId="{CD2EF847-BE1E-41F3-BC10-165D9088E97F}" destId="{1256E36C-D6DD-4929-9210-5D9B2DC33F8D}" srcOrd="0" destOrd="0" presId="urn:microsoft.com/office/officeart/2005/8/layout/vList6"/>
    <dgm:cxn modelId="{BFD8CABF-3C06-4D5F-B8D9-8CACE4472329}" type="presParOf" srcId="{1256E36C-D6DD-4929-9210-5D9B2DC33F8D}" destId="{DCF932AC-9BF7-4556-A451-499CF904887B}" srcOrd="0" destOrd="0" presId="urn:microsoft.com/office/officeart/2005/8/layout/vList6"/>
    <dgm:cxn modelId="{619283FB-D77F-4F10-BC7E-D31D35D08141}" type="presParOf" srcId="{1256E36C-D6DD-4929-9210-5D9B2DC33F8D}" destId="{9EA9D63F-B7F5-4753-B995-4CE11E3B78B9}" srcOrd="1" destOrd="0" presId="urn:microsoft.com/office/officeart/2005/8/layout/vList6"/>
    <dgm:cxn modelId="{16812CD4-00D4-4522-8708-19F9982C4209}" type="presParOf" srcId="{CD2EF847-BE1E-41F3-BC10-165D9088E97F}" destId="{7F520B30-D728-4438-BE6B-B78ABE7FD692}" srcOrd="1" destOrd="0" presId="urn:microsoft.com/office/officeart/2005/8/layout/vList6"/>
    <dgm:cxn modelId="{2F5D6633-C077-4E34-87B9-79FC9543A9F0}" type="presParOf" srcId="{CD2EF847-BE1E-41F3-BC10-165D9088E97F}" destId="{0D753DEE-C771-4FD7-8CCF-700BC32A2D30}" srcOrd="2" destOrd="0" presId="urn:microsoft.com/office/officeart/2005/8/layout/vList6"/>
    <dgm:cxn modelId="{CEBA4A18-04C8-474B-B993-774CF6B36BC6}" type="presParOf" srcId="{0D753DEE-C771-4FD7-8CCF-700BC32A2D30}" destId="{B7E6873F-5A92-4DF5-855B-45EC33EA4C55}" srcOrd="0" destOrd="0" presId="urn:microsoft.com/office/officeart/2005/8/layout/vList6"/>
    <dgm:cxn modelId="{3B20E322-371A-4547-AE3C-7D25D0A57827}" type="presParOf" srcId="{0D753DEE-C771-4FD7-8CCF-700BC32A2D30}" destId="{49B53841-5182-45B3-806F-F46287C3FDE5}" srcOrd="1" destOrd="0" presId="urn:microsoft.com/office/officeart/2005/8/layout/vList6"/>
    <dgm:cxn modelId="{BDAC3F5D-ABAC-406F-B384-604108E0DC30}" type="presParOf" srcId="{CD2EF847-BE1E-41F3-BC10-165D9088E97F}" destId="{AEC0E150-2ADC-475D-8C52-518F19803DFB}" srcOrd="3" destOrd="0" presId="urn:microsoft.com/office/officeart/2005/8/layout/vList6"/>
    <dgm:cxn modelId="{4B48EFBF-8C3F-4613-8E12-67CDF8853EA0}" type="presParOf" srcId="{CD2EF847-BE1E-41F3-BC10-165D9088E97F}" destId="{93207997-E2BD-4724-A7BF-7916E228185C}" srcOrd="4" destOrd="0" presId="urn:microsoft.com/office/officeart/2005/8/layout/vList6"/>
    <dgm:cxn modelId="{4AE84BDA-15E0-401D-8445-777CE42B8AEE}" type="presParOf" srcId="{93207997-E2BD-4724-A7BF-7916E228185C}" destId="{6B1014C3-C7E6-4C89-AFE5-927D4FAE553A}" srcOrd="0" destOrd="0" presId="urn:microsoft.com/office/officeart/2005/8/layout/vList6"/>
    <dgm:cxn modelId="{8CBA7B19-F70F-4C8B-A425-3DF8E8C37B56}" type="presParOf" srcId="{93207997-E2BD-4724-A7BF-7916E228185C}" destId="{A9F635E6-3546-41BA-AD2A-1EDD72A8ABE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A9D63F-B7F5-4753-B995-4CE11E3B78B9}">
      <dsp:nvSpPr>
        <dsp:cNvPr id="0" name=""/>
        <dsp:cNvSpPr/>
      </dsp:nvSpPr>
      <dsp:spPr>
        <a:xfrm>
          <a:off x="4471669" y="131"/>
          <a:ext cx="6707505" cy="51137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/>
            <a:t>Володимир Великий</a:t>
          </a:r>
        </a:p>
      </dsp:txBody>
      <dsp:txXfrm>
        <a:off x="4471669" y="131"/>
        <a:ext cx="6707505" cy="511375"/>
      </dsp:txXfrm>
    </dsp:sp>
    <dsp:sp modelId="{DCF932AC-9BF7-4556-A451-499CF904887B}">
      <dsp:nvSpPr>
        <dsp:cNvPr id="0" name=""/>
        <dsp:cNvSpPr/>
      </dsp:nvSpPr>
      <dsp:spPr>
        <a:xfrm>
          <a:off x="0" y="131"/>
          <a:ext cx="4471670" cy="511375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/>
            <a:t>1 гривня</a:t>
          </a:r>
        </a:p>
      </dsp:txBody>
      <dsp:txXfrm>
        <a:off x="0" y="131"/>
        <a:ext cx="4471670" cy="511375"/>
      </dsp:txXfrm>
    </dsp:sp>
    <dsp:sp modelId="{F88F729A-2260-4208-B01C-0D566A123BC4}">
      <dsp:nvSpPr>
        <dsp:cNvPr id="0" name=""/>
        <dsp:cNvSpPr/>
      </dsp:nvSpPr>
      <dsp:spPr>
        <a:xfrm>
          <a:off x="4471669" y="562643"/>
          <a:ext cx="6707505" cy="51137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>
              <a:latin typeface="Calibri Light"/>
            </a:rPr>
            <a:t>Ярослав Мудрий</a:t>
          </a:r>
        </a:p>
      </dsp:txBody>
      <dsp:txXfrm>
        <a:off x="4471669" y="562643"/>
        <a:ext cx="6707505" cy="511375"/>
      </dsp:txXfrm>
    </dsp:sp>
    <dsp:sp modelId="{942B2A95-D634-4551-8767-FA0EAFA6C26A}">
      <dsp:nvSpPr>
        <dsp:cNvPr id="0" name=""/>
        <dsp:cNvSpPr/>
      </dsp:nvSpPr>
      <dsp:spPr>
        <a:xfrm>
          <a:off x="0" y="562643"/>
          <a:ext cx="4471670" cy="511375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>
              <a:solidFill>
                <a:srgbClr val="010000"/>
              </a:solidFill>
              <a:latin typeface="Calibri Light"/>
            </a:rPr>
            <a:t>2 гривні</a:t>
          </a:r>
        </a:p>
      </dsp:txBody>
      <dsp:txXfrm>
        <a:off x="0" y="562643"/>
        <a:ext cx="4471670" cy="51137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A9D63F-B7F5-4753-B995-4CE11E3B78B9}">
      <dsp:nvSpPr>
        <dsp:cNvPr id="0" name=""/>
        <dsp:cNvSpPr/>
      </dsp:nvSpPr>
      <dsp:spPr>
        <a:xfrm>
          <a:off x="4471669" y="129"/>
          <a:ext cx="6707505" cy="503920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>
              <a:latin typeface="Calibri Light"/>
            </a:rPr>
            <a:t>Богдан Хмельницький</a:t>
          </a:r>
        </a:p>
      </dsp:txBody>
      <dsp:txXfrm>
        <a:off x="4471669" y="129"/>
        <a:ext cx="6707505" cy="503920"/>
      </dsp:txXfrm>
    </dsp:sp>
    <dsp:sp modelId="{DCF932AC-9BF7-4556-A451-499CF904887B}">
      <dsp:nvSpPr>
        <dsp:cNvPr id="0" name=""/>
        <dsp:cNvSpPr/>
      </dsp:nvSpPr>
      <dsp:spPr>
        <a:xfrm>
          <a:off x="0" y="129"/>
          <a:ext cx="4471670" cy="503920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/>
            <a:t>5 гривень</a:t>
          </a:r>
        </a:p>
      </dsp:txBody>
      <dsp:txXfrm>
        <a:off x="0" y="129"/>
        <a:ext cx="4471670" cy="503920"/>
      </dsp:txXfrm>
    </dsp:sp>
    <dsp:sp modelId="{E152E38A-5C5C-44AF-9166-8F68700E6EA4}">
      <dsp:nvSpPr>
        <dsp:cNvPr id="0" name=""/>
        <dsp:cNvSpPr/>
      </dsp:nvSpPr>
      <dsp:spPr>
        <a:xfrm>
          <a:off x="4471669" y="554442"/>
          <a:ext cx="6707505" cy="503920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>
              <a:solidFill>
                <a:srgbClr val="010000"/>
              </a:solidFill>
              <a:latin typeface="Calibri Light"/>
            </a:rPr>
            <a:t>Іван Мазепа</a:t>
          </a:r>
        </a:p>
      </dsp:txBody>
      <dsp:txXfrm>
        <a:off x="4471669" y="554442"/>
        <a:ext cx="6707505" cy="503920"/>
      </dsp:txXfrm>
    </dsp:sp>
    <dsp:sp modelId="{54D765FC-AF39-420F-A163-F60BCED85CC5}">
      <dsp:nvSpPr>
        <dsp:cNvPr id="0" name=""/>
        <dsp:cNvSpPr/>
      </dsp:nvSpPr>
      <dsp:spPr>
        <a:xfrm>
          <a:off x="0" y="554442"/>
          <a:ext cx="4471670" cy="503920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>
              <a:solidFill>
                <a:srgbClr val="010000"/>
              </a:solidFill>
              <a:latin typeface="Calibri Light"/>
            </a:rPr>
            <a:t>10 гривень</a:t>
          </a:r>
        </a:p>
      </dsp:txBody>
      <dsp:txXfrm>
        <a:off x="0" y="554442"/>
        <a:ext cx="4471670" cy="50392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A9D63F-B7F5-4753-B995-4CE11E3B78B9}">
      <dsp:nvSpPr>
        <dsp:cNvPr id="0" name=""/>
        <dsp:cNvSpPr/>
      </dsp:nvSpPr>
      <dsp:spPr>
        <a:xfrm>
          <a:off x="4471669" y="131"/>
          <a:ext cx="6707505" cy="51137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>
              <a:latin typeface="Calibri Light"/>
            </a:rPr>
            <a:t>Іван Франко</a:t>
          </a:r>
        </a:p>
      </dsp:txBody>
      <dsp:txXfrm>
        <a:off x="4471669" y="131"/>
        <a:ext cx="6707505" cy="511375"/>
      </dsp:txXfrm>
    </dsp:sp>
    <dsp:sp modelId="{DCF932AC-9BF7-4556-A451-499CF904887B}">
      <dsp:nvSpPr>
        <dsp:cNvPr id="0" name=""/>
        <dsp:cNvSpPr/>
      </dsp:nvSpPr>
      <dsp:spPr>
        <a:xfrm>
          <a:off x="0" y="131"/>
          <a:ext cx="4471670" cy="511375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/>
            <a:t>20 гривень</a:t>
          </a:r>
        </a:p>
      </dsp:txBody>
      <dsp:txXfrm>
        <a:off x="0" y="131"/>
        <a:ext cx="4471670" cy="511375"/>
      </dsp:txXfrm>
    </dsp:sp>
    <dsp:sp modelId="{62AFBCC5-07B8-4AB9-93F4-F15AD96D87CC}">
      <dsp:nvSpPr>
        <dsp:cNvPr id="0" name=""/>
        <dsp:cNvSpPr/>
      </dsp:nvSpPr>
      <dsp:spPr>
        <a:xfrm>
          <a:off x="4471669" y="562643"/>
          <a:ext cx="6707505" cy="51137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>
              <a:solidFill>
                <a:srgbClr val="010000"/>
              </a:solidFill>
              <a:latin typeface="Calibri Light"/>
            </a:rPr>
            <a:t>Михайло Грушевський</a:t>
          </a:r>
        </a:p>
      </dsp:txBody>
      <dsp:txXfrm>
        <a:off x="4471669" y="562643"/>
        <a:ext cx="6707505" cy="511375"/>
      </dsp:txXfrm>
    </dsp:sp>
    <dsp:sp modelId="{4CFE9870-CB18-48B2-A610-3090F1A2D37E}">
      <dsp:nvSpPr>
        <dsp:cNvPr id="0" name=""/>
        <dsp:cNvSpPr/>
      </dsp:nvSpPr>
      <dsp:spPr>
        <a:xfrm>
          <a:off x="0" y="562643"/>
          <a:ext cx="4471670" cy="511375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>
              <a:solidFill>
                <a:srgbClr val="010000"/>
              </a:solidFill>
              <a:latin typeface="Calibri Light"/>
            </a:rPr>
            <a:t>50 гривень</a:t>
          </a:r>
        </a:p>
      </dsp:txBody>
      <dsp:txXfrm>
        <a:off x="0" y="562643"/>
        <a:ext cx="4471670" cy="51137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A9D63F-B7F5-4753-B995-4CE11E3B78B9}">
      <dsp:nvSpPr>
        <dsp:cNvPr id="0" name=""/>
        <dsp:cNvSpPr/>
      </dsp:nvSpPr>
      <dsp:spPr>
        <a:xfrm>
          <a:off x="4471669" y="0"/>
          <a:ext cx="6707505" cy="447789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>
              <a:latin typeface="Calibri Light"/>
            </a:rPr>
            <a:t>Тарас Шевченко</a:t>
          </a:r>
        </a:p>
      </dsp:txBody>
      <dsp:txXfrm>
        <a:off x="4471669" y="0"/>
        <a:ext cx="6707505" cy="447789"/>
      </dsp:txXfrm>
    </dsp:sp>
    <dsp:sp modelId="{DCF932AC-9BF7-4556-A451-499CF904887B}">
      <dsp:nvSpPr>
        <dsp:cNvPr id="0" name=""/>
        <dsp:cNvSpPr/>
      </dsp:nvSpPr>
      <dsp:spPr>
        <a:xfrm>
          <a:off x="0" y="0"/>
          <a:ext cx="4471670" cy="447789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/>
            <a:t>100 гривень</a:t>
          </a:r>
        </a:p>
      </dsp:txBody>
      <dsp:txXfrm>
        <a:off x="0" y="0"/>
        <a:ext cx="4471670" cy="447789"/>
      </dsp:txXfrm>
    </dsp:sp>
    <dsp:sp modelId="{49B53841-5182-45B3-806F-F46287C3FDE5}">
      <dsp:nvSpPr>
        <dsp:cNvPr id="0" name=""/>
        <dsp:cNvSpPr/>
      </dsp:nvSpPr>
      <dsp:spPr>
        <a:xfrm>
          <a:off x="4471669" y="492567"/>
          <a:ext cx="6707505" cy="447789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>
              <a:latin typeface="Calibri Light"/>
            </a:rPr>
            <a:t>Леся Українка</a:t>
          </a:r>
        </a:p>
      </dsp:txBody>
      <dsp:txXfrm>
        <a:off x="4471669" y="492567"/>
        <a:ext cx="6707505" cy="447789"/>
      </dsp:txXfrm>
    </dsp:sp>
    <dsp:sp modelId="{B7E6873F-5A92-4DF5-855B-45EC33EA4C55}">
      <dsp:nvSpPr>
        <dsp:cNvPr id="0" name=""/>
        <dsp:cNvSpPr/>
      </dsp:nvSpPr>
      <dsp:spPr>
        <a:xfrm>
          <a:off x="0" y="492567"/>
          <a:ext cx="4471670" cy="447789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>
              <a:solidFill>
                <a:srgbClr val="FFFFFF"/>
              </a:solidFill>
            </a:rPr>
            <a:t>200 гривень</a:t>
          </a:r>
        </a:p>
      </dsp:txBody>
      <dsp:txXfrm>
        <a:off x="0" y="492567"/>
        <a:ext cx="4471670" cy="447789"/>
      </dsp:txXfrm>
    </dsp:sp>
    <dsp:sp modelId="{A9F635E6-3546-41BA-AD2A-1EDD72A8ABE1}">
      <dsp:nvSpPr>
        <dsp:cNvPr id="0" name=""/>
        <dsp:cNvSpPr/>
      </dsp:nvSpPr>
      <dsp:spPr>
        <a:xfrm>
          <a:off x="4471669" y="985135"/>
          <a:ext cx="6707505" cy="447789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>
              <a:latin typeface=""/>
            </a:rPr>
            <a:t>Григорій Сковорода</a:t>
          </a:r>
        </a:p>
      </dsp:txBody>
      <dsp:txXfrm>
        <a:off x="4471669" y="985135"/>
        <a:ext cx="6707505" cy="447789"/>
      </dsp:txXfrm>
    </dsp:sp>
    <dsp:sp modelId="{6B1014C3-C7E6-4C89-AFE5-927D4FAE553A}">
      <dsp:nvSpPr>
        <dsp:cNvPr id="0" name=""/>
        <dsp:cNvSpPr/>
      </dsp:nvSpPr>
      <dsp:spPr>
        <a:xfrm>
          <a:off x="0" y="985135"/>
          <a:ext cx="4471670" cy="447789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>
              <a:latin typeface=""/>
            </a:rPr>
            <a:t>500 гривень</a:t>
          </a:r>
          <a:endParaRPr lang="ru-RU" sz="2200" kern="1200">
            <a:latin typeface="Calibri Light"/>
          </a:endParaRPr>
        </a:p>
      </dsp:txBody>
      <dsp:txXfrm>
        <a:off x="0" y="985135"/>
        <a:ext cx="4471670" cy="44778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A9D63F-B7F5-4753-B995-4CE11E3B78B9}">
      <dsp:nvSpPr>
        <dsp:cNvPr id="0" name=""/>
        <dsp:cNvSpPr/>
      </dsp:nvSpPr>
      <dsp:spPr>
        <a:xfrm>
          <a:off x="4471669" y="131"/>
          <a:ext cx="6707505" cy="51137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>
              <a:latin typeface=""/>
            </a:rPr>
            <a:t>Місто Володимира</a:t>
          </a:r>
          <a:endParaRPr lang="ru-RU" sz="2500" kern="1200"/>
        </a:p>
      </dsp:txBody>
      <dsp:txXfrm>
        <a:off x="4471669" y="131"/>
        <a:ext cx="6707505" cy="511375"/>
      </dsp:txXfrm>
    </dsp:sp>
    <dsp:sp modelId="{DCF932AC-9BF7-4556-A451-499CF904887B}">
      <dsp:nvSpPr>
        <dsp:cNvPr id="0" name=""/>
        <dsp:cNvSpPr/>
      </dsp:nvSpPr>
      <dsp:spPr>
        <a:xfrm>
          <a:off x="0" y="131"/>
          <a:ext cx="4471670" cy="511375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/>
            <a:t>1 гривня</a:t>
          </a:r>
        </a:p>
      </dsp:txBody>
      <dsp:txXfrm>
        <a:off x="0" y="131"/>
        <a:ext cx="4471670" cy="511375"/>
      </dsp:txXfrm>
    </dsp:sp>
    <dsp:sp modelId="{F88F729A-2260-4208-B01C-0D566A123BC4}">
      <dsp:nvSpPr>
        <dsp:cNvPr id="0" name=""/>
        <dsp:cNvSpPr/>
      </dsp:nvSpPr>
      <dsp:spPr>
        <a:xfrm>
          <a:off x="4471669" y="562643"/>
          <a:ext cx="6707505" cy="51137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>
              <a:latin typeface=""/>
            </a:rPr>
            <a:t>Київський Софійський Собор</a:t>
          </a:r>
        </a:p>
      </dsp:txBody>
      <dsp:txXfrm>
        <a:off x="4471669" y="562643"/>
        <a:ext cx="6707505" cy="511375"/>
      </dsp:txXfrm>
    </dsp:sp>
    <dsp:sp modelId="{942B2A95-D634-4551-8767-FA0EAFA6C26A}">
      <dsp:nvSpPr>
        <dsp:cNvPr id="0" name=""/>
        <dsp:cNvSpPr/>
      </dsp:nvSpPr>
      <dsp:spPr>
        <a:xfrm>
          <a:off x="0" y="562643"/>
          <a:ext cx="4471670" cy="511375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>
              <a:solidFill>
                <a:srgbClr val="010000"/>
              </a:solidFill>
              <a:latin typeface="Calibri Light"/>
            </a:rPr>
            <a:t>2 гривні</a:t>
          </a:r>
        </a:p>
      </dsp:txBody>
      <dsp:txXfrm>
        <a:off x="0" y="562643"/>
        <a:ext cx="4471670" cy="51137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A9D63F-B7F5-4753-B995-4CE11E3B78B9}">
      <dsp:nvSpPr>
        <dsp:cNvPr id="0" name=""/>
        <dsp:cNvSpPr/>
      </dsp:nvSpPr>
      <dsp:spPr>
        <a:xfrm>
          <a:off x="4471669" y="131"/>
          <a:ext cx="6707505" cy="51137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>
              <a:latin typeface=""/>
            </a:rPr>
            <a:t>Іллінська церква у селі Суботів</a:t>
          </a:r>
          <a:endParaRPr lang="ru-RU" sz="2500" kern="1200"/>
        </a:p>
      </dsp:txBody>
      <dsp:txXfrm>
        <a:off x="4471669" y="131"/>
        <a:ext cx="6707505" cy="511375"/>
      </dsp:txXfrm>
    </dsp:sp>
    <dsp:sp modelId="{DCF932AC-9BF7-4556-A451-499CF904887B}">
      <dsp:nvSpPr>
        <dsp:cNvPr id="0" name=""/>
        <dsp:cNvSpPr/>
      </dsp:nvSpPr>
      <dsp:spPr>
        <a:xfrm>
          <a:off x="0" y="131"/>
          <a:ext cx="4471670" cy="511375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/>
            <a:t>5 гривень</a:t>
          </a:r>
        </a:p>
      </dsp:txBody>
      <dsp:txXfrm>
        <a:off x="0" y="131"/>
        <a:ext cx="4471670" cy="511375"/>
      </dsp:txXfrm>
    </dsp:sp>
    <dsp:sp modelId="{F88F729A-2260-4208-B01C-0D566A123BC4}">
      <dsp:nvSpPr>
        <dsp:cNvPr id="0" name=""/>
        <dsp:cNvSpPr/>
      </dsp:nvSpPr>
      <dsp:spPr>
        <a:xfrm>
          <a:off x="4471669" y="562643"/>
          <a:ext cx="6707505" cy="51137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>
              <a:latin typeface=""/>
            </a:rPr>
            <a:t>Києво-Печерська лавра</a:t>
          </a:r>
          <a:endParaRPr lang="ru-RU" sz="2500" kern="1200">
            <a:latin typeface="Calibri Light"/>
          </a:endParaRPr>
        </a:p>
      </dsp:txBody>
      <dsp:txXfrm>
        <a:off x="4471669" y="562643"/>
        <a:ext cx="6707505" cy="511375"/>
      </dsp:txXfrm>
    </dsp:sp>
    <dsp:sp modelId="{942B2A95-D634-4551-8767-FA0EAFA6C26A}">
      <dsp:nvSpPr>
        <dsp:cNvPr id="0" name=""/>
        <dsp:cNvSpPr/>
      </dsp:nvSpPr>
      <dsp:spPr>
        <a:xfrm>
          <a:off x="0" y="562643"/>
          <a:ext cx="4471670" cy="511375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>
              <a:solidFill>
                <a:srgbClr val="010000"/>
              </a:solidFill>
              <a:latin typeface="Calibri Light"/>
            </a:rPr>
            <a:t>10 гривень</a:t>
          </a:r>
        </a:p>
      </dsp:txBody>
      <dsp:txXfrm>
        <a:off x="0" y="562643"/>
        <a:ext cx="4471670" cy="51137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A9D63F-B7F5-4753-B995-4CE11E3B78B9}">
      <dsp:nvSpPr>
        <dsp:cNvPr id="0" name=""/>
        <dsp:cNvSpPr/>
      </dsp:nvSpPr>
      <dsp:spPr>
        <a:xfrm>
          <a:off x="4471669" y="131"/>
          <a:ext cx="6707505" cy="51137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>
              <a:latin typeface=""/>
            </a:rPr>
            <a:t>Львівський оперний театр</a:t>
          </a:r>
          <a:endParaRPr lang="ru-RU" sz="2500" kern="1200"/>
        </a:p>
      </dsp:txBody>
      <dsp:txXfrm>
        <a:off x="4471669" y="131"/>
        <a:ext cx="6707505" cy="511375"/>
      </dsp:txXfrm>
    </dsp:sp>
    <dsp:sp modelId="{DCF932AC-9BF7-4556-A451-499CF904887B}">
      <dsp:nvSpPr>
        <dsp:cNvPr id="0" name=""/>
        <dsp:cNvSpPr/>
      </dsp:nvSpPr>
      <dsp:spPr>
        <a:xfrm>
          <a:off x="0" y="131"/>
          <a:ext cx="4471670" cy="511375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/>
            <a:t>20 гривень</a:t>
          </a:r>
        </a:p>
      </dsp:txBody>
      <dsp:txXfrm>
        <a:off x="0" y="131"/>
        <a:ext cx="4471670" cy="511375"/>
      </dsp:txXfrm>
    </dsp:sp>
    <dsp:sp modelId="{F88F729A-2260-4208-B01C-0D566A123BC4}">
      <dsp:nvSpPr>
        <dsp:cNvPr id="0" name=""/>
        <dsp:cNvSpPr/>
      </dsp:nvSpPr>
      <dsp:spPr>
        <a:xfrm>
          <a:off x="4471669" y="562643"/>
          <a:ext cx="6707505" cy="51137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>
              <a:latin typeface=""/>
            </a:rPr>
            <a:t>Будинок центральної ради у Києві</a:t>
          </a:r>
          <a:endParaRPr lang="ru-RU" sz="2500" kern="1200">
            <a:latin typeface="Calibri Light"/>
          </a:endParaRPr>
        </a:p>
      </dsp:txBody>
      <dsp:txXfrm>
        <a:off x="4471669" y="562643"/>
        <a:ext cx="6707505" cy="511375"/>
      </dsp:txXfrm>
    </dsp:sp>
    <dsp:sp modelId="{942B2A95-D634-4551-8767-FA0EAFA6C26A}">
      <dsp:nvSpPr>
        <dsp:cNvPr id="0" name=""/>
        <dsp:cNvSpPr/>
      </dsp:nvSpPr>
      <dsp:spPr>
        <a:xfrm>
          <a:off x="0" y="562643"/>
          <a:ext cx="4471670" cy="511375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>
              <a:solidFill>
                <a:srgbClr val="010000"/>
              </a:solidFill>
              <a:latin typeface="Calibri Light"/>
            </a:rPr>
            <a:t>50 гривень</a:t>
          </a:r>
        </a:p>
      </dsp:txBody>
      <dsp:txXfrm>
        <a:off x="0" y="562643"/>
        <a:ext cx="4471670" cy="511375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A9D63F-B7F5-4753-B995-4CE11E3B78B9}">
      <dsp:nvSpPr>
        <dsp:cNvPr id="0" name=""/>
        <dsp:cNvSpPr/>
      </dsp:nvSpPr>
      <dsp:spPr>
        <a:xfrm>
          <a:off x="4471669" y="0"/>
          <a:ext cx="6707505" cy="447789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>
              <a:latin typeface=""/>
            </a:rPr>
            <a:t>Дніпро та сліпий бандурист з хлопчиком-поводирем</a:t>
          </a:r>
          <a:endParaRPr lang="ru-RU" sz="2000" kern="1200">
            <a:latin typeface="Calibri Light"/>
          </a:endParaRPr>
        </a:p>
      </dsp:txBody>
      <dsp:txXfrm>
        <a:off x="4471669" y="0"/>
        <a:ext cx="6707505" cy="447789"/>
      </dsp:txXfrm>
    </dsp:sp>
    <dsp:sp modelId="{DCF932AC-9BF7-4556-A451-499CF904887B}">
      <dsp:nvSpPr>
        <dsp:cNvPr id="0" name=""/>
        <dsp:cNvSpPr/>
      </dsp:nvSpPr>
      <dsp:spPr>
        <a:xfrm>
          <a:off x="0" y="0"/>
          <a:ext cx="4471670" cy="447789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/>
            <a:t>100 гривень</a:t>
          </a:r>
        </a:p>
      </dsp:txBody>
      <dsp:txXfrm>
        <a:off x="0" y="0"/>
        <a:ext cx="4471670" cy="447789"/>
      </dsp:txXfrm>
    </dsp:sp>
    <dsp:sp modelId="{49B53841-5182-45B3-806F-F46287C3FDE5}">
      <dsp:nvSpPr>
        <dsp:cNvPr id="0" name=""/>
        <dsp:cNvSpPr/>
      </dsp:nvSpPr>
      <dsp:spPr>
        <a:xfrm>
          <a:off x="4471669" y="492567"/>
          <a:ext cx="6707505" cy="447789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>
              <a:latin typeface=""/>
            </a:rPr>
            <a:t>Замок Любарта в Луцьку</a:t>
          </a:r>
        </a:p>
      </dsp:txBody>
      <dsp:txXfrm>
        <a:off x="4471669" y="492567"/>
        <a:ext cx="6707505" cy="447789"/>
      </dsp:txXfrm>
    </dsp:sp>
    <dsp:sp modelId="{B7E6873F-5A92-4DF5-855B-45EC33EA4C55}">
      <dsp:nvSpPr>
        <dsp:cNvPr id="0" name=""/>
        <dsp:cNvSpPr/>
      </dsp:nvSpPr>
      <dsp:spPr>
        <a:xfrm>
          <a:off x="0" y="492567"/>
          <a:ext cx="4471670" cy="447789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>
              <a:solidFill>
                <a:srgbClr val="FFFFFF"/>
              </a:solidFill>
            </a:rPr>
            <a:t>200 гривень</a:t>
          </a:r>
        </a:p>
      </dsp:txBody>
      <dsp:txXfrm>
        <a:off x="0" y="492567"/>
        <a:ext cx="4471670" cy="447789"/>
      </dsp:txXfrm>
    </dsp:sp>
    <dsp:sp modelId="{A9F635E6-3546-41BA-AD2A-1EDD72A8ABE1}">
      <dsp:nvSpPr>
        <dsp:cNvPr id="0" name=""/>
        <dsp:cNvSpPr/>
      </dsp:nvSpPr>
      <dsp:spPr>
        <a:xfrm>
          <a:off x="4471669" y="985135"/>
          <a:ext cx="6707505" cy="447789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>
              <a:latin typeface=""/>
            </a:rPr>
            <a:t>Києво-Могилянська академія</a:t>
          </a:r>
        </a:p>
      </dsp:txBody>
      <dsp:txXfrm>
        <a:off x="4471669" y="985135"/>
        <a:ext cx="6707505" cy="447789"/>
      </dsp:txXfrm>
    </dsp:sp>
    <dsp:sp modelId="{6B1014C3-C7E6-4C89-AFE5-927D4FAE553A}">
      <dsp:nvSpPr>
        <dsp:cNvPr id="0" name=""/>
        <dsp:cNvSpPr/>
      </dsp:nvSpPr>
      <dsp:spPr>
        <a:xfrm>
          <a:off x="0" y="985135"/>
          <a:ext cx="4471670" cy="447789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>
              <a:latin typeface=""/>
            </a:rPr>
            <a:t>500 гривень</a:t>
          </a:r>
          <a:endParaRPr lang="ru-RU" sz="2200" kern="1200">
            <a:latin typeface="Calibri Light"/>
          </a:endParaRPr>
        </a:p>
      </dsp:txBody>
      <dsp:txXfrm>
        <a:off x="0" y="985135"/>
        <a:ext cx="4471670" cy="4477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179BE3-EEDA-4708-B20D-5FB6EE56DF7A}" type="datetimeFigureOut">
              <a:rPr lang="ru-RU"/>
              <a:pPr/>
              <a:t>24.04.2015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D6E2CD-EF41-43AB-8EA4-552AB2DB656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679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6E2CD-EF41-43AB-8EA4-552AB2DB6568}" type="slidenum">
              <a:rPr lang="ru-RU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6377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6E2CD-EF41-43AB-8EA4-552AB2DB6568}" type="slidenum">
              <a:rPr lang="ru-RU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6624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6E2CD-EF41-43AB-8EA4-552AB2DB6568}" type="slidenum">
              <a:rPr lang="ru-RU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5433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6E2CD-EF41-43AB-8EA4-552AB2DB6568}" type="slidenum">
              <a:rPr lang="ru-RU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2374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6E2CD-EF41-43AB-8EA4-552AB2DB6568}" type="slidenum">
              <a:rPr lang="ru-RU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0581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6E2CD-EF41-43AB-8EA4-552AB2DB6568}" type="slidenum">
              <a:rPr lang="ru-RU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9831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6E2CD-EF41-43AB-8EA4-552AB2DB6568}" type="slidenum">
              <a:rPr lang="ru-RU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6813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6E2CD-EF41-43AB-8EA4-552AB2DB6568}" type="slidenum">
              <a:rPr lang="ru-RU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1696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6E2CD-EF41-43AB-8EA4-552AB2DB6568}" type="slidenum">
              <a:rPr lang="ru-RU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2609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6E2CD-EF41-43AB-8EA4-552AB2DB6568}" type="slidenum">
              <a:rPr lang="ru-RU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7443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F2FFB779-270B-4192-84BA-A697F48306DC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24779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1639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2723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0809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7693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8946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3262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5065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1265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8914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477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4829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9730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9507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0661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0764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3120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2FFB779-270B-4192-84BA-A697F48306DC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58865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  <p:sldLayoutId id="2147484006" r:id="rId12"/>
    <p:sldLayoutId id="2147484007" r:id="rId13"/>
    <p:sldLayoutId id="2147484008" r:id="rId14"/>
    <p:sldLayoutId id="2147484009" r:id="rId15"/>
    <p:sldLayoutId id="2147484010" r:id="rId16"/>
    <p:sldLayoutId id="214748401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diagramData" Target="../diagrams/data7.xml"/><Relationship Id="rId18" Type="http://schemas.openxmlformats.org/officeDocument/2006/relationships/diagramData" Target="../diagrams/data8.xml"/><Relationship Id="rId3" Type="http://schemas.openxmlformats.org/officeDocument/2006/relationships/diagramData" Target="../diagrams/data5.xml"/><Relationship Id="rId21" Type="http://schemas.openxmlformats.org/officeDocument/2006/relationships/diagramColors" Target="../diagrams/colors8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17" Type="http://schemas.microsoft.com/office/2007/relationships/diagramDrawing" Target="../diagrams/drawing7.xml"/><Relationship Id="rId2" Type="http://schemas.openxmlformats.org/officeDocument/2006/relationships/notesSlide" Target="../notesSlides/notesSlide6.xml"/><Relationship Id="rId16" Type="http://schemas.openxmlformats.org/officeDocument/2006/relationships/diagramColors" Target="../diagrams/colors7.xml"/><Relationship Id="rId20" Type="http://schemas.openxmlformats.org/officeDocument/2006/relationships/diagramQuickStyle" Target="../diagrams/quickStyl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6.xml"/><Relationship Id="rId19" Type="http://schemas.openxmlformats.org/officeDocument/2006/relationships/diagramLayout" Target="../diagrams/layout8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diagramLayout" Target="../diagrams/layout7.xml"/><Relationship Id="rId22" Type="http://schemas.microsoft.com/office/2007/relationships/diagramDrawing" Target="../diagrams/drawing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n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99045" y="3048738"/>
            <a:ext cx="5201432" cy="25175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7167" y="423950"/>
            <a:ext cx="10117963" cy="156966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4800">
                <a:solidFill>
                  <a:srgbClr val="9E2707"/>
                </a:solidFill>
                <a:latin typeface="Cambria"/>
              </a:rPr>
              <a:t>Гривня - основна грошова одиниця України</a:t>
            </a:r>
          </a:p>
        </p:txBody>
      </p:sp>
      <p:pic>
        <p:nvPicPr>
          <p:cNvPr id="6" name="Рисунок 5" descr="1_Hryvnia_1994_fro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28150" y="2036481"/>
            <a:ext cx="4967961" cy="24299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127" y="5925413"/>
            <a:ext cx="11948200" cy="52322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2800" b="1">
                <a:solidFill>
                  <a:srgbClr val="0C0C0C"/>
                </a:solidFill>
                <a:latin typeface="Arial"/>
                <a:cs typeface="Arial"/>
              </a:rPr>
              <a:t>Презентацію підготувала учениця 10 класу Марія Альошина</a:t>
            </a:r>
          </a:p>
        </p:txBody>
      </p:sp>
    </p:spTree>
    <p:extLst>
      <p:ext uri="{BB962C8B-B14F-4D97-AF65-F5344CB8AC3E}">
        <p14:creationId xmlns:p14="http://schemas.microsoft.com/office/powerpoint/2010/main" xmlns="" val="135165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184" y="-20468"/>
            <a:ext cx="11669212" cy="83099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4800" dirty="0" err="1">
                <a:solidFill>
                  <a:srgbClr val="9E2707"/>
                </a:solidFill>
                <a:latin typeface="Cambria"/>
              </a:rPr>
              <a:t>Банкноти</a:t>
            </a:r>
            <a:r>
              <a:rPr lang="ru-RU" sz="4800" dirty="0">
                <a:solidFill>
                  <a:srgbClr val="9E2707"/>
                </a:solidFill>
                <a:latin typeface="Cambria"/>
              </a:rPr>
              <a:t> </a:t>
            </a:r>
            <a:r>
              <a:rPr lang="ru-RU" sz="4800" dirty="0" err="1">
                <a:solidFill>
                  <a:srgbClr val="9E2707"/>
                </a:solidFill>
                <a:latin typeface="Cambria"/>
              </a:rPr>
              <a:t>номіналу</a:t>
            </a:r>
            <a:r>
              <a:rPr lang="ru-RU" sz="4800" dirty="0">
                <a:solidFill>
                  <a:srgbClr val="9E2707"/>
                </a:solidFill>
                <a:latin typeface="Cambria"/>
              </a:rPr>
              <a:t> 100, 200 та 500 </a:t>
            </a:r>
            <a:r>
              <a:rPr lang="ru-RU" sz="4800" dirty="0" err="1">
                <a:solidFill>
                  <a:srgbClr val="9E2707"/>
                </a:solidFill>
                <a:latin typeface="Cambria"/>
              </a:rPr>
              <a:t>грн</a:t>
            </a:r>
            <a:r>
              <a:rPr lang="ru-RU" sz="4800" dirty="0">
                <a:solidFill>
                  <a:srgbClr val="9E2707"/>
                </a:solidFill>
                <a:latin typeface="Cambria"/>
              </a:rPr>
              <a:t>.</a:t>
            </a:r>
            <a:endParaRPr lang="ru-RU" sz="4800" dirty="0"/>
          </a:p>
        </p:txBody>
      </p:sp>
      <p:pic>
        <p:nvPicPr>
          <p:cNvPr id="3" name="Рисунок 2" descr="obverse (1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968" y="681757"/>
            <a:ext cx="4035706" cy="2134923"/>
          </a:xfrm>
          <a:prstGeom prst="rect">
            <a:avLst/>
          </a:prstGeom>
        </p:spPr>
      </p:pic>
      <p:pic>
        <p:nvPicPr>
          <p:cNvPr id="4" name="Рисунок 3" descr="reverse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78494" y="706081"/>
            <a:ext cx="4053068" cy="2142582"/>
          </a:xfrm>
          <a:prstGeom prst="rect">
            <a:avLst/>
          </a:prstGeom>
        </p:spPr>
      </p:pic>
      <p:pic>
        <p:nvPicPr>
          <p:cNvPr id="5" name="Рисунок 4" descr="1621e92613_16603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0563" y="2814638"/>
            <a:ext cx="4042210" cy="2046287"/>
          </a:xfrm>
          <a:prstGeom prst="rect">
            <a:avLst/>
          </a:prstGeom>
        </p:spPr>
      </p:pic>
      <p:pic>
        <p:nvPicPr>
          <p:cNvPr id="6" name="Рисунок 5" descr="6409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0563" y="4827588"/>
            <a:ext cx="4042428" cy="1965325"/>
          </a:xfrm>
          <a:prstGeom prst="rect">
            <a:avLst/>
          </a:prstGeom>
        </p:spPr>
      </p:pic>
      <p:pic>
        <p:nvPicPr>
          <p:cNvPr id="7" name="Рисунок 6" descr="новые-гривны20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70675" y="2817813"/>
            <a:ext cx="4090553" cy="2052637"/>
          </a:xfrm>
          <a:prstGeom prst="rect">
            <a:avLst/>
          </a:prstGeom>
        </p:spPr>
      </p:pic>
      <p:pic>
        <p:nvPicPr>
          <p:cNvPr id="8" name="Рисунок 7" descr="ukrainepnew-500griven-2006-donatedfvtb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86550" y="4814888"/>
            <a:ext cx="4074895" cy="197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386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5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5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5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5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5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5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2283" y="299674"/>
            <a:ext cx="6187857" cy="83099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4800" b="1" dirty="0" err="1">
                <a:solidFill>
                  <a:srgbClr val="9E2707"/>
                </a:solidFill>
                <a:latin typeface="Constantia"/>
                <a:cs typeface="Arial"/>
              </a:rPr>
              <a:t>Основні</a:t>
            </a:r>
            <a:r>
              <a:rPr lang="ru-RU" sz="4800" b="1" dirty="0">
                <a:solidFill>
                  <a:srgbClr val="9E2707"/>
                </a:solidFill>
                <a:latin typeface="Constantia"/>
                <a:cs typeface="Arial"/>
              </a:rPr>
              <a:t> </a:t>
            </a:r>
            <a:r>
              <a:rPr lang="ru-RU" sz="4800" b="1" dirty="0" err="1">
                <a:solidFill>
                  <a:srgbClr val="9E2707"/>
                </a:solidFill>
                <a:latin typeface="Constantia"/>
                <a:cs typeface="Arial"/>
              </a:rPr>
              <a:t>відомості</a:t>
            </a:r>
            <a:endParaRPr lang="ru-RU" sz="4800" b="1" dirty="0">
              <a:solidFill>
                <a:srgbClr val="9E2707"/>
              </a:solidFill>
              <a:latin typeface="Constantia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5475" y="1255713"/>
            <a:ext cx="10434311" cy="509406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33413" y="1252538"/>
            <a:ext cx="10404475" cy="60066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25475" y="1833563"/>
            <a:ext cx="10436225" cy="80494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31825" y="2647950"/>
            <a:ext cx="10420132" cy="1290638"/>
          </a:xfrm>
          <a:prstGeom prst="rect">
            <a:avLst/>
          </a:prstGeom>
          <a:noFill/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39763" y="3930650"/>
            <a:ext cx="10417393" cy="836113"/>
          </a:xfrm>
          <a:prstGeom prst="rect">
            <a:avLst/>
          </a:prstGeom>
          <a:noFill/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28650" y="4778157"/>
            <a:ext cx="10418763" cy="773331"/>
          </a:xfrm>
          <a:prstGeom prst="rect">
            <a:avLst/>
          </a:prstGeom>
          <a:noFill/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32618" y="1250845"/>
            <a:ext cx="4078287" cy="5109945"/>
          </a:xfrm>
          <a:prstGeom prst="rect">
            <a:avLst/>
          </a:prstGeom>
          <a:noFill/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15385" y="1309634"/>
            <a:ext cx="4058345" cy="461963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2400">
                <a:solidFill>
                  <a:srgbClr val="000000"/>
                </a:solidFill>
                <a:latin typeface="Arial"/>
                <a:cs typeface="Arial"/>
              </a:rPr>
              <a:t>Дата введення гривні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6096" y="1968137"/>
            <a:ext cx="3854884" cy="4616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2400">
                <a:solidFill>
                  <a:srgbClr val="0C0C0C"/>
                </a:solidFill>
                <a:latin typeface="Arial"/>
                <a:cs typeface="Arial"/>
              </a:rPr>
              <a:t>Попередні грошові знаки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7100" y="2624670"/>
            <a:ext cx="3886200" cy="120032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2400">
                <a:solidFill>
                  <a:srgbClr val="0C0C0C"/>
                </a:solidFill>
                <a:latin typeface="Arial"/>
                <a:cs typeface="Arial"/>
              </a:rPr>
              <a:t>Співвідношення до долара</a:t>
            </a:r>
          </a:p>
          <a:p>
            <a:pPr algn="ctr"/>
            <a:r>
              <a:rPr lang="ru-RU" sz="2400">
                <a:solidFill>
                  <a:srgbClr val="0C0C0C"/>
                </a:solidFill>
                <a:latin typeface="Arial"/>
                <a:cs typeface="Arial"/>
              </a:rPr>
              <a:t> (вересень1996 рік)</a:t>
            </a:r>
            <a:endParaRPr lang="ru-RU">
              <a:solidFill>
                <a:srgbClr val="0C0C0C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7704" y="3915777"/>
            <a:ext cx="4136720" cy="83099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2400">
                <a:solidFill>
                  <a:srgbClr val="0C0C0C"/>
                </a:solidFill>
                <a:latin typeface="Arial"/>
                <a:cs typeface="Arial"/>
              </a:rPr>
              <a:t>Співвідношення до долара  (поточний момент)</a:t>
            </a:r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291219" y="4934895"/>
            <a:ext cx="2743200" cy="4616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2400">
                <a:solidFill>
                  <a:srgbClr val="000000"/>
                </a:solidFill>
                <a:latin typeface="Arial"/>
                <a:cs typeface="Arial"/>
              </a:rPr>
              <a:t>Номінали банкнот</a:t>
            </a:r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286000" y="5688328"/>
            <a:ext cx="2743200" cy="4616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2400">
                <a:solidFill>
                  <a:srgbClr val="000000"/>
                </a:solidFill>
                <a:latin typeface="Arial"/>
                <a:cs typeface="Arial"/>
              </a:rPr>
              <a:t>Номінали монет</a:t>
            </a:r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800600" y="1314450"/>
            <a:ext cx="6124728" cy="4616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2400">
                <a:solidFill>
                  <a:srgbClr val="000000"/>
                </a:solidFill>
                <a:latin typeface="Arial"/>
                <a:cs typeface="Arial"/>
              </a:rPr>
              <a:t>2 вересня 1996 р.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16432" y="1798464"/>
            <a:ext cx="5827734" cy="83099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2400">
                <a:solidFill>
                  <a:srgbClr val="000000"/>
                </a:solidFill>
                <a:latin typeface="Arial"/>
                <a:cs typeface="Arial"/>
              </a:rPr>
              <a:t>Арабський диргем, золотник, срібняк, рубль, карбованець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78542" y="3050575"/>
            <a:ext cx="2743200" cy="4616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2400">
                <a:solidFill>
                  <a:srgbClr val="000000"/>
                </a:solidFill>
                <a:latin typeface="Arial"/>
                <a:cs typeface="Arial"/>
              </a:rPr>
              <a:t>1,82 грн./дол. </a:t>
            </a:r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6579428" y="4128877"/>
            <a:ext cx="2743200" cy="4616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2400">
                <a:solidFill>
                  <a:srgbClr val="000000"/>
                </a:solidFill>
                <a:latin typeface="Arial"/>
                <a:cs typeface="Arial"/>
              </a:rPr>
              <a:t>12,95 грн./дол.</a:t>
            </a:r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233668" y="4774578"/>
            <a:ext cx="5326997" cy="84592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2400">
                <a:solidFill>
                  <a:srgbClr val="000000"/>
                </a:solidFill>
                <a:latin typeface="Arial" charset="0"/>
                <a:cs typeface="Arial" charset="0"/>
              </a:rPr>
              <a:t>1, 2, 5, 10, 20, 50, 100, 200, 500</a:t>
            </a:r>
          </a:p>
          <a:p>
            <a:pPr algn="ctr"/>
            <a:r>
              <a:rPr lang="ru-RU" sz="2400">
                <a:solidFill>
                  <a:srgbClr val="000000"/>
                </a:solidFill>
                <a:latin typeface="Arial" charset="0"/>
                <a:cs typeface="Arial" charset="0"/>
              </a:rPr>
              <a:t>гривень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38145" y="5703690"/>
            <a:ext cx="5874532" cy="4616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2400">
                <a:solidFill>
                  <a:srgbClr val="000000"/>
                </a:solidFill>
                <a:latin typeface="Arial"/>
                <a:cs typeface="Arial"/>
              </a:rPr>
              <a:t>1, 2, 5, 10, 25 і 50 копійок, 1 гривня</a:t>
            </a:r>
          </a:p>
        </p:txBody>
      </p:sp>
    </p:spTree>
    <p:extLst>
      <p:ext uri="{BB962C8B-B14F-4D97-AF65-F5344CB8AC3E}">
        <p14:creationId xmlns:p14="http://schemas.microsoft.com/office/powerpoint/2010/main" xmlns="" val="339403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/>
          <p:cNvSpPr/>
          <p:nvPr/>
        </p:nvSpPr>
        <p:spPr>
          <a:xfrm>
            <a:off x="257527" y="516319"/>
            <a:ext cx="5946775" cy="5924768"/>
          </a:xfrm>
          <a:prstGeom prst="triangl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1952775" y="3034917"/>
            <a:ext cx="2605412" cy="25051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1671474" y="3646172"/>
            <a:ext cx="3169084" cy="9394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1468967" y="4218549"/>
            <a:ext cx="3670126" cy="9394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1089641" y="4825647"/>
            <a:ext cx="4312084" cy="25052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97797" y="5571733"/>
            <a:ext cx="5110618" cy="21921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2382126" y="2297694"/>
            <a:ext cx="1744249" cy="9394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57924" y="287562"/>
            <a:ext cx="4308344" cy="52322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2800" b="1" dirty="0" err="1">
                <a:solidFill>
                  <a:srgbClr val="9E2707"/>
                </a:solidFill>
                <a:latin typeface="Constantia"/>
              </a:rPr>
              <a:t>Історія</a:t>
            </a:r>
            <a:r>
              <a:rPr lang="ru-RU" sz="2800" b="1" dirty="0">
                <a:solidFill>
                  <a:srgbClr val="9E2707"/>
                </a:solidFill>
                <a:latin typeface="Constantia"/>
              </a:rPr>
              <a:t> </a:t>
            </a:r>
            <a:r>
              <a:rPr lang="ru-RU" sz="2800" b="1" dirty="0" err="1">
                <a:solidFill>
                  <a:srgbClr val="9E2707"/>
                </a:solidFill>
                <a:latin typeface="Constantia"/>
              </a:rPr>
              <a:t>і</a:t>
            </a:r>
            <a:r>
              <a:rPr lang="ru-RU" sz="2800" b="1" dirty="0">
                <a:solidFill>
                  <a:srgbClr val="9E2707"/>
                </a:solidFill>
                <a:latin typeface="Constantia"/>
              </a:rPr>
              <a:t> </a:t>
            </a:r>
            <a:r>
              <a:rPr lang="ru-RU" sz="2800" b="1" dirty="0" err="1">
                <a:solidFill>
                  <a:srgbClr val="9E2707"/>
                </a:solidFill>
                <a:latin typeface="Constantia"/>
              </a:rPr>
              <a:t>сучасність</a:t>
            </a:r>
            <a:endParaRPr lang="ru-RU" sz="2800" dirty="0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5948400" y="518879"/>
            <a:ext cx="5946775" cy="5924768"/>
          </a:xfrm>
          <a:prstGeom prst="triangl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6273762" y="5807286"/>
            <a:ext cx="5298509" cy="6264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583367" y="5177439"/>
            <a:ext cx="4656550" cy="37579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924288" y="4500620"/>
            <a:ext cx="3998934" cy="37579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7249551" y="3886431"/>
            <a:ext cx="3372632" cy="53236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7545272" y="3258357"/>
            <a:ext cx="2793303" cy="37579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7807905" y="2722456"/>
            <a:ext cx="2198317" cy="21921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8054880" y="2217870"/>
            <a:ext cx="1744248" cy="21921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8348828" y="1681968"/>
            <a:ext cx="1149263" cy="21921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882168" y="1606438"/>
            <a:ext cx="2743200" cy="40011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2000">
                <a:solidFill>
                  <a:srgbClr val="9721E4"/>
                </a:solidFill>
                <a:latin typeface="Arial"/>
                <a:cs typeface="Arial"/>
              </a:rPr>
              <a:t>1 гривня</a:t>
            </a:r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1634208" y="2491138"/>
            <a:ext cx="2743200" cy="40011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2000">
                <a:solidFill>
                  <a:srgbClr val="9721E4"/>
                </a:solidFill>
                <a:latin typeface="Arial"/>
                <a:cs typeface="Arial"/>
              </a:rPr>
              <a:t>2 гривні</a:t>
            </a:r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458135" y="3148656"/>
            <a:ext cx="2743200" cy="40011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2000">
                <a:solidFill>
                  <a:srgbClr val="9721E4"/>
                </a:solidFill>
                <a:latin typeface="Arial"/>
                <a:cs typeface="Arial"/>
              </a:rPr>
              <a:t>5 гривень</a:t>
            </a:r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1180139" y="3753785"/>
            <a:ext cx="2743200" cy="40011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2000">
                <a:solidFill>
                  <a:srgbClr val="9721E4"/>
                </a:solidFill>
                <a:latin typeface="Arial"/>
                <a:cs typeface="Arial"/>
              </a:rPr>
              <a:t>10 гривень</a:t>
            </a:r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881366" y="4328879"/>
            <a:ext cx="2743200" cy="40011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2000">
                <a:solidFill>
                  <a:srgbClr val="9721E4"/>
                </a:solidFill>
                <a:latin typeface="Arial"/>
                <a:cs typeface="Arial"/>
              </a:rPr>
              <a:t>20 гривень</a:t>
            </a:r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522523" y="5051588"/>
            <a:ext cx="2743200" cy="40011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2000">
                <a:solidFill>
                  <a:srgbClr val="9721E4"/>
                </a:solidFill>
                <a:latin typeface="Arial"/>
                <a:cs typeface="Arial"/>
              </a:rPr>
              <a:t>50 гривень</a:t>
            </a:r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230151" y="5792810"/>
            <a:ext cx="2743200" cy="40011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2000">
                <a:solidFill>
                  <a:srgbClr val="9721E4"/>
                </a:solidFill>
                <a:latin typeface="Arial"/>
                <a:cs typeface="Arial"/>
              </a:rPr>
              <a:t>100 гривень</a:t>
            </a:r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7534833" y="1311801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>
                <a:solidFill>
                  <a:srgbClr val="9721E4"/>
                </a:solidFill>
                <a:latin typeface="Arial"/>
                <a:cs typeface="Arial"/>
              </a:rPr>
              <a:t>1 гривня</a:t>
            </a:r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7567921" y="1811562"/>
            <a:ext cx="2743200" cy="40011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2000">
                <a:solidFill>
                  <a:srgbClr val="9721E4"/>
                </a:solidFill>
                <a:latin typeface="Arial"/>
                <a:cs typeface="Arial"/>
              </a:rPr>
              <a:t>2 гривні</a:t>
            </a:r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7822479" y="2285227"/>
            <a:ext cx="2743200" cy="40011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2000">
                <a:solidFill>
                  <a:srgbClr val="9721E4"/>
                </a:solidFill>
                <a:latin typeface="Arial"/>
                <a:cs typeface="Arial"/>
              </a:rPr>
              <a:t>5 гривень</a:t>
            </a:r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8003378" y="2795130"/>
            <a:ext cx="2743200" cy="40011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2000">
                <a:solidFill>
                  <a:srgbClr val="9721E4"/>
                </a:solidFill>
                <a:latin typeface="Arial"/>
                <a:cs typeface="Arial"/>
              </a:rPr>
              <a:t>10 гривень</a:t>
            </a:r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8186837" y="3401540"/>
            <a:ext cx="2743200" cy="40011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2000">
                <a:solidFill>
                  <a:srgbClr val="9721E4"/>
                </a:solidFill>
                <a:latin typeface="Arial"/>
                <a:cs typeface="Arial"/>
              </a:rPr>
              <a:t>20 гривень</a:t>
            </a:r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8422389" y="4010805"/>
            <a:ext cx="2743200" cy="40011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2000">
                <a:solidFill>
                  <a:srgbClr val="9721E4"/>
                </a:solidFill>
                <a:latin typeface="Arial"/>
                <a:cs typeface="Arial"/>
              </a:rPr>
              <a:t>50 гривень</a:t>
            </a:r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8667198" y="4665763"/>
            <a:ext cx="2743200" cy="40011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2000">
                <a:solidFill>
                  <a:srgbClr val="9721E4"/>
                </a:solidFill>
                <a:latin typeface="Arial"/>
                <a:cs typeface="Arial"/>
              </a:rPr>
              <a:t>100 гривень</a:t>
            </a:r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8919097" y="5313335"/>
            <a:ext cx="2743200" cy="40011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2000">
                <a:solidFill>
                  <a:srgbClr val="9721E4"/>
                </a:solidFill>
                <a:latin typeface="Arial"/>
                <a:cs typeface="Arial"/>
              </a:rPr>
              <a:t>200 гривень</a:t>
            </a:r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9213045" y="5936091"/>
            <a:ext cx="2743200" cy="40011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2000">
                <a:solidFill>
                  <a:srgbClr val="9721E4"/>
                </a:solidFill>
                <a:latin typeface="Arial"/>
                <a:cs typeface="Arial"/>
              </a:rPr>
              <a:t>500 гривень</a:t>
            </a:r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>
            <a:off x="606025" y="617037"/>
            <a:ext cx="1713804" cy="1126146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-185611" y="937103"/>
            <a:ext cx="2743200" cy="4616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2400" dirty="0">
                <a:solidFill>
                  <a:srgbClr val="65129C"/>
                </a:solidFill>
                <a:latin typeface="Arial"/>
                <a:cs typeface="Arial"/>
              </a:rPr>
              <a:t>1992 р.</a:t>
            </a:r>
          </a:p>
        </p:txBody>
      </p:sp>
      <p:sp>
        <p:nvSpPr>
          <p:cNvPr id="40" name="Стрелка влево 39"/>
          <p:cNvSpPr/>
          <p:nvPr/>
        </p:nvSpPr>
        <p:spPr>
          <a:xfrm>
            <a:off x="9910110" y="671513"/>
            <a:ext cx="1731028" cy="1174750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9607635" y="1013126"/>
            <a:ext cx="2743200" cy="4616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2400" dirty="0">
                <a:solidFill>
                  <a:srgbClr val="1B7DBA"/>
                </a:solidFill>
                <a:latin typeface="Arial"/>
                <a:cs typeface="Arial"/>
              </a:rPr>
              <a:t>2014 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432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5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8" grpId="0" animBg="1"/>
      <p:bldP spid="39" grpId="0"/>
      <p:bldP spid="40" grpId="0" animBg="1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2623" y="311491"/>
            <a:ext cx="9491488" cy="83099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4800" dirty="0">
                <a:solidFill>
                  <a:srgbClr val="9E2707"/>
                </a:solidFill>
                <a:latin typeface="Constantia"/>
              </a:rPr>
              <a:t>Про </a:t>
            </a:r>
            <a:r>
              <a:rPr lang="ru-RU" sz="4800" dirty="0" err="1">
                <a:solidFill>
                  <a:srgbClr val="9E2707"/>
                </a:solidFill>
                <a:latin typeface="Constantia"/>
              </a:rPr>
              <a:t>що</a:t>
            </a:r>
            <a:r>
              <a:rPr lang="ru-RU" sz="4800" dirty="0">
                <a:solidFill>
                  <a:srgbClr val="9E2707"/>
                </a:solidFill>
                <a:latin typeface="Constantia"/>
              </a:rPr>
              <a:t> "</a:t>
            </a:r>
            <a:r>
              <a:rPr lang="ru-RU" sz="4800" dirty="0" err="1">
                <a:solidFill>
                  <a:srgbClr val="9E2707"/>
                </a:solidFill>
                <a:latin typeface="Constantia"/>
              </a:rPr>
              <a:t>говорять</a:t>
            </a:r>
            <a:r>
              <a:rPr lang="ru-RU" sz="4800" dirty="0">
                <a:solidFill>
                  <a:srgbClr val="9E2707"/>
                </a:solidFill>
                <a:latin typeface="Constantia"/>
              </a:rPr>
              <a:t>" </a:t>
            </a:r>
            <a:r>
              <a:rPr lang="ru-RU" sz="4800" dirty="0" err="1">
                <a:solidFill>
                  <a:srgbClr val="9E2707"/>
                </a:solidFill>
                <a:latin typeface="Constantia"/>
              </a:rPr>
              <a:t>банкноти</a:t>
            </a:r>
            <a:r>
              <a:rPr lang="ru-RU" sz="4800" dirty="0">
                <a:solidFill>
                  <a:srgbClr val="9E2707"/>
                </a:solidFill>
                <a:latin typeface="Constantia"/>
              </a:rPr>
              <a:t>?</a:t>
            </a:r>
          </a:p>
        </p:txBody>
      </p:sp>
      <p:pic>
        <p:nvPicPr>
          <p:cNvPr id="3" name="Рисунок 2" descr="UkraineP115-200Hryven-2000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70625" y="3811588"/>
            <a:ext cx="5152372" cy="2563420"/>
          </a:xfrm>
          <a:prstGeom prst="rect">
            <a:avLst/>
          </a:prstGeom>
        </p:spPr>
      </p:pic>
      <p:pic>
        <p:nvPicPr>
          <p:cNvPr id="4" name="Рисунок 3" descr="obverse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56726" y="1177382"/>
            <a:ext cx="5152269" cy="24925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6075" y="1567442"/>
            <a:ext cx="5624490" cy="120032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600">
                <a:solidFill>
                  <a:srgbClr val="791A3A"/>
                </a:solidFill>
                <a:latin typeface="Candara"/>
                <a:cs typeface="Arial"/>
              </a:rPr>
              <a:t>Про їх номінальну вартість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1697" y="2992474"/>
            <a:ext cx="5655305" cy="120032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600">
                <a:solidFill>
                  <a:srgbClr val="791A3A"/>
                </a:solidFill>
                <a:latin typeface="Arial"/>
                <a:cs typeface="Arial"/>
              </a:rPr>
              <a:t>Про видатних людей з історії України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4258" y="4591512"/>
            <a:ext cx="5483856" cy="120032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>
                <a:solidFill>
                  <a:srgbClr val="791A3A"/>
                </a:solidFill>
                <a:latin typeface="Arial"/>
                <a:cs typeface="Arial"/>
              </a:rPr>
              <a:t>Про історичні пам'ятки України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5413582" y="1507077"/>
            <a:ext cx="978408" cy="484632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8159362" y="1868776"/>
            <a:ext cx="978408" cy="484632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7116314" y="4827360"/>
            <a:ext cx="978408" cy="484632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759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5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65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65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65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65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65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9733" y="-29725"/>
            <a:ext cx="10131425" cy="1456267"/>
          </a:xfrm>
        </p:spPr>
        <p:txBody>
          <a:bodyPr/>
          <a:lstStyle/>
          <a:p>
            <a:pPr algn="ctr"/>
            <a:r>
              <a:rPr lang="ru-RU" sz="4800" dirty="0" err="1">
                <a:solidFill>
                  <a:srgbClr val="9E2707"/>
                </a:solidFill>
                <a:latin typeface="Cambria"/>
                <a:cs typeface="Arial"/>
              </a:rPr>
              <a:t>Видатні</a:t>
            </a:r>
            <a:r>
              <a:rPr lang="ru-RU" sz="4800" dirty="0">
                <a:solidFill>
                  <a:srgbClr val="9E2707"/>
                </a:solidFill>
                <a:latin typeface="Cambria"/>
                <a:cs typeface="Arial"/>
              </a:rPr>
              <a:t> </a:t>
            </a:r>
            <a:r>
              <a:rPr lang="ru-RU" sz="4800" dirty="0" err="1">
                <a:solidFill>
                  <a:srgbClr val="9E2707"/>
                </a:solidFill>
                <a:latin typeface="Cambria"/>
                <a:cs typeface="Arial"/>
              </a:rPr>
              <a:t>особистості</a:t>
            </a:r>
            <a:r>
              <a:rPr lang="ru-RU" sz="4800" dirty="0">
                <a:solidFill>
                  <a:srgbClr val="9E2707"/>
                </a:solidFill>
                <a:latin typeface="Cambria"/>
                <a:cs typeface="Arial"/>
              </a:rPr>
              <a:t> </a:t>
            </a:r>
            <a:r>
              <a:rPr lang="ru-RU" sz="4800" dirty="0" err="1">
                <a:solidFill>
                  <a:srgbClr val="9E2707"/>
                </a:solidFill>
                <a:latin typeface="Cambria"/>
                <a:cs typeface="Arial"/>
              </a:rPr>
              <a:t>України</a:t>
            </a:r>
            <a:endParaRPr lang="ru-RU" dirty="0">
              <a:latin typeface="Cambria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xmlns="" val="3360058337"/>
              </p:ext>
            </p:extLst>
          </p:nvPr>
        </p:nvGraphicFramePr>
        <p:xfrm>
          <a:off x="346075" y="1730375"/>
          <a:ext cx="11179175" cy="1074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xmlns="" val="1722198550"/>
              </p:ext>
            </p:extLst>
          </p:nvPr>
        </p:nvGraphicFramePr>
        <p:xfrm>
          <a:off x="363289" y="2847832"/>
          <a:ext cx="11179175" cy="1058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xmlns="" val="16574897"/>
              </p:ext>
            </p:extLst>
          </p:nvPr>
        </p:nvGraphicFramePr>
        <p:xfrm>
          <a:off x="346075" y="3940175"/>
          <a:ext cx="11179175" cy="1074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xmlns="" val="959078856"/>
              </p:ext>
            </p:extLst>
          </p:nvPr>
        </p:nvGraphicFramePr>
        <p:xfrm>
          <a:off x="362009" y="5047347"/>
          <a:ext cx="11179175" cy="1432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20" name="Скругленный прямоугольник 19"/>
          <p:cNvSpPr/>
          <p:nvPr/>
        </p:nvSpPr>
        <p:spPr>
          <a:xfrm>
            <a:off x="342900" y="1161397"/>
            <a:ext cx="4452567" cy="491191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890877" y="1148923"/>
            <a:ext cx="6598019" cy="490538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22" name="TextBox 21"/>
          <p:cNvSpPr txBox="1"/>
          <p:nvPr/>
        </p:nvSpPr>
        <p:spPr>
          <a:xfrm>
            <a:off x="1250254" y="1141242"/>
            <a:ext cx="2743200" cy="492443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2600" b="1">
                <a:solidFill>
                  <a:srgbClr val="0C0C0C"/>
                </a:solidFill>
                <a:latin typeface="Cambria"/>
              </a:rPr>
              <a:t>Номінал</a:t>
            </a:r>
            <a:endParaRPr lang="ru-RU">
              <a:solidFill>
                <a:srgbClr val="0C0C0C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53850" y="1120168"/>
            <a:ext cx="6501203" cy="492443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2600" b="1">
                <a:solidFill>
                  <a:srgbClr val="000000"/>
                </a:solidFill>
                <a:latin typeface="Cambria"/>
              </a:rPr>
              <a:t>Чий портрет зображено на банкноті</a:t>
            </a:r>
            <a:endParaRPr lang="ru-RU" b="1">
              <a:solidFill>
                <a:srgbClr val="000000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434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89" y="5135"/>
            <a:ext cx="11840554" cy="83099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4800" dirty="0" err="1">
                <a:solidFill>
                  <a:srgbClr val="9E2707"/>
                </a:solidFill>
                <a:latin typeface="Cambria"/>
              </a:rPr>
              <a:t>Пам'ятки</a:t>
            </a:r>
            <a:r>
              <a:rPr lang="ru-RU" sz="4800" dirty="0">
                <a:solidFill>
                  <a:srgbClr val="9E2707"/>
                </a:solidFill>
                <a:latin typeface="Cambria"/>
              </a:rPr>
              <a:t> </a:t>
            </a:r>
            <a:r>
              <a:rPr lang="ru-RU" sz="4800" dirty="0" err="1">
                <a:solidFill>
                  <a:srgbClr val="9E2707"/>
                </a:solidFill>
                <a:latin typeface="Cambria"/>
              </a:rPr>
              <a:t>історії</a:t>
            </a:r>
            <a:r>
              <a:rPr lang="ru-RU" sz="4800" dirty="0">
                <a:solidFill>
                  <a:srgbClr val="9E2707"/>
                </a:solidFill>
                <a:latin typeface="Cambria"/>
              </a:rPr>
              <a:t> та </a:t>
            </a:r>
            <a:r>
              <a:rPr lang="ru-RU" sz="4800" dirty="0" err="1">
                <a:solidFill>
                  <a:srgbClr val="9E2707"/>
                </a:solidFill>
                <a:latin typeface="Cambria"/>
              </a:rPr>
              <a:t>культури</a:t>
            </a:r>
            <a:r>
              <a:rPr lang="ru-RU" sz="4800" dirty="0">
                <a:solidFill>
                  <a:srgbClr val="9E2707"/>
                </a:solidFill>
                <a:latin typeface="Cambria"/>
              </a:rPr>
              <a:t> </a:t>
            </a:r>
            <a:r>
              <a:rPr lang="ru-RU" sz="4800" dirty="0" err="1">
                <a:solidFill>
                  <a:srgbClr val="9E2707"/>
                </a:solidFill>
                <a:latin typeface="Cambria"/>
              </a:rPr>
              <a:t>України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127427178"/>
              </p:ext>
            </p:extLst>
          </p:nvPr>
        </p:nvGraphicFramePr>
        <p:xfrm>
          <a:off x="345056" y="1725283"/>
          <a:ext cx="11179175" cy="1074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3106564358"/>
              </p:ext>
            </p:extLst>
          </p:nvPr>
        </p:nvGraphicFramePr>
        <p:xfrm>
          <a:off x="347631" y="2876766"/>
          <a:ext cx="11179175" cy="1074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2794505757"/>
              </p:ext>
            </p:extLst>
          </p:nvPr>
        </p:nvGraphicFramePr>
        <p:xfrm>
          <a:off x="348912" y="3982543"/>
          <a:ext cx="11179175" cy="1074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2189077392"/>
              </p:ext>
            </p:extLst>
          </p:nvPr>
        </p:nvGraphicFramePr>
        <p:xfrm>
          <a:off x="334534" y="5089993"/>
          <a:ext cx="11179175" cy="1432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330679" y="1150188"/>
            <a:ext cx="4452567" cy="491191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42624" y="1152763"/>
            <a:ext cx="6598019" cy="490538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11" name="TextBox 10"/>
          <p:cNvSpPr txBox="1"/>
          <p:nvPr/>
        </p:nvSpPr>
        <p:spPr>
          <a:xfrm>
            <a:off x="1236452" y="1135811"/>
            <a:ext cx="2743200" cy="492443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2600" b="1">
                <a:solidFill>
                  <a:srgbClr val="0C0C0C"/>
                </a:solidFill>
                <a:latin typeface="Cambria"/>
              </a:rPr>
              <a:t>Номінал</a:t>
            </a:r>
            <a:endParaRPr lang="ru-RU">
              <a:solidFill>
                <a:srgbClr val="0C0C0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14" y="1157884"/>
            <a:ext cx="7159343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b="1">
                <a:solidFill>
                  <a:srgbClr val="000000"/>
                </a:solidFill>
                <a:latin typeface="Cambria"/>
              </a:rPr>
              <a:t>Яки визначні пам'ятки України забражені на банкноті</a:t>
            </a:r>
            <a:endParaRPr lang="ru-RU"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224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9892" y="233203"/>
            <a:ext cx="9805400" cy="83099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4800" dirty="0" err="1">
                <a:solidFill>
                  <a:srgbClr val="9E2707"/>
                </a:solidFill>
                <a:latin typeface="Cambria"/>
              </a:rPr>
              <a:t>Банкноти</a:t>
            </a:r>
            <a:r>
              <a:rPr lang="ru-RU" sz="4800" dirty="0">
                <a:solidFill>
                  <a:srgbClr val="9E2707"/>
                </a:solidFill>
                <a:latin typeface="Cambria"/>
              </a:rPr>
              <a:t> </a:t>
            </a:r>
            <a:r>
              <a:rPr lang="ru-RU" sz="4800" dirty="0" err="1">
                <a:solidFill>
                  <a:srgbClr val="9E2707"/>
                </a:solidFill>
                <a:latin typeface="Cambria"/>
              </a:rPr>
              <a:t>номіналу</a:t>
            </a:r>
            <a:r>
              <a:rPr lang="ru-RU" sz="4800" dirty="0">
                <a:solidFill>
                  <a:srgbClr val="9E2707"/>
                </a:solidFill>
                <a:latin typeface="Cambria"/>
              </a:rPr>
              <a:t> 1 та 2 </a:t>
            </a:r>
            <a:r>
              <a:rPr lang="ru-RU" sz="4800" dirty="0" err="1">
                <a:solidFill>
                  <a:srgbClr val="9E2707"/>
                </a:solidFill>
                <a:latin typeface="Cambria"/>
              </a:rPr>
              <a:t>грн</a:t>
            </a:r>
            <a:r>
              <a:rPr lang="ru-RU" sz="4800" dirty="0">
                <a:solidFill>
                  <a:srgbClr val="9E2707"/>
                </a:solidFill>
                <a:latin typeface="Cambria"/>
              </a:rPr>
              <a:t>.</a:t>
            </a:r>
            <a:endParaRPr lang="ru-RU" sz="4800" dirty="0"/>
          </a:p>
        </p:txBody>
      </p:sp>
      <p:pic>
        <p:nvPicPr>
          <p:cNvPr id="3" name="Рисунок 2" descr="gryvnya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50" y="1361943"/>
            <a:ext cx="4856967" cy="2554484"/>
          </a:xfrm>
          <a:prstGeom prst="rect">
            <a:avLst/>
          </a:prstGeom>
        </p:spPr>
      </p:pic>
      <p:pic>
        <p:nvPicPr>
          <p:cNvPr id="4" name="Рисунок 3" descr="Ukraine-2006-1UAH-re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69697" y="1336935"/>
            <a:ext cx="4811038" cy="2580550"/>
          </a:xfrm>
          <a:prstGeom prst="rect">
            <a:avLst/>
          </a:prstGeom>
        </p:spPr>
      </p:pic>
      <p:pic>
        <p:nvPicPr>
          <p:cNvPr id="5" name="Рисунок 4" descr="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8188" y="4003675"/>
            <a:ext cx="4872624" cy="2602442"/>
          </a:xfrm>
          <a:prstGeom prst="rect">
            <a:avLst/>
          </a:prstGeom>
        </p:spPr>
      </p:pic>
      <p:pic>
        <p:nvPicPr>
          <p:cNvPr id="6" name="Рисунок 5" descr="980_k_2_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72200" y="3989388"/>
            <a:ext cx="4825652" cy="26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608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5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8301" y="230037"/>
            <a:ext cx="9805400" cy="83099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4800" dirty="0" err="1">
                <a:solidFill>
                  <a:srgbClr val="9E2707"/>
                </a:solidFill>
                <a:latin typeface="Cambria"/>
              </a:rPr>
              <a:t>Банкноти</a:t>
            </a:r>
            <a:r>
              <a:rPr lang="ru-RU" sz="4800" dirty="0">
                <a:solidFill>
                  <a:srgbClr val="9E2707"/>
                </a:solidFill>
                <a:latin typeface="Cambria"/>
              </a:rPr>
              <a:t> </a:t>
            </a:r>
            <a:r>
              <a:rPr lang="ru-RU" sz="4800" dirty="0" err="1">
                <a:solidFill>
                  <a:srgbClr val="9E2707"/>
                </a:solidFill>
                <a:latin typeface="Cambria"/>
              </a:rPr>
              <a:t>номіналу</a:t>
            </a:r>
            <a:r>
              <a:rPr lang="ru-RU" sz="4800" dirty="0">
                <a:solidFill>
                  <a:srgbClr val="9E2707"/>
                </a:solidFill>
                <a:latin typeface="Cambria"/>
              </a:rPr>
              <a:t> 5 та 10 </a:t>
            </a:r>
            <a:r>
              <a:rPr lang="ru-RU" sz="4800" dirty="0" err="1">
                <a:solidFill>
                  <a:srgbClr val="9E2707"/>
                </a:solidFill>
                <a:latin typeface="Cambria"/>
              </a:rPr>
              <a:t>грн</a:t>
            </a:r>
            <a:r>
              <a:rPr lang="ru-RU" sz="4800" dirty="0">
                <a:solidFill>
                  <a:srgbClr val="9E2707"/>
                </a:solidFill>
                <a:latin typeface="Cambria"/>
              </a:rPr>
              <a:t>.</a:t>
            </a:r>
            <a:endParaRPr lang="ru-RU" sz="4800" dirty="0"/>
          </a:p>
        </p:txBody>
      </p:sp>
      <p:pic>
        <p:nvPicPr>
          <p:cNvPr id="3" name="Рисунок 2" descr="новые-гривны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1373" y="1117903"/>
            <a:ext cx="5088760" cy="2711514"/>
          </a:xfrm>
          <a:prstGeom prst="rect">
            <a:avLst/>
          </a:prstGeom>
        </p:spPr>
      </p:pic>
      <p:pic>
        <p:nvPicPr>
          <p:cNvPr id="4" name="Рисунок 3" descr="новые-гривн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38508" y="1120168"/>
            <a:ext cx="5076172" cy="2704792"/>
          </a:xfrm>
          <a:prstGeom prst="rect">
            <a:avLst/>
          </a:prstGeom>
        </p:spPr>
      </p:pic>
      <p:pic>
        <p:nvPicPr>
          <p:cNvPr id="5" name="Рисунок 4" descr="980_k_10_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594" y="3883380"/>
            <a:ext cx="5076172" cy="2666076"/>
          </a:xfrm>
          <a:prstGeom prst="rect">
            <a:avLst/>
          </a:prstGeom>
        </p:spPr>
      </p:pic>
      <p:pic>
        <p:nvPicPr>
          <p:cNvPr id="6" name="Рисунок 5" descr="10-Hryvnia-2005-bac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22850" y="3884462"/>
            <a:ext cx="5076172" cy="27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396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5254" y="59099"/>
            <a:ext cx="9805400" cy="83099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4800" dirty="0" err="1">
                <a:solidFill>
                  <a:srgbClr val="9E2707"/>
                </a:solidFill>
                <a:latin typeface="Cambria"/>
              </a:rPr>
              <a:t>Банкноти</a:t>
            </a:r>
            <a:r>
              <a:rPr lang="ru-RU" sz="4800" dirty="0">
                <a:solidFill>
                  <a:srgbClr val="9E2707"/>
                </a:solidFill>
                <a:latin typeface="Cambria"/>
              </a:rPr>
              <a:t> </a:t>
            </a:r>
            <a:r>
              <a:rPr lang="ru-RU" sz="4800" dirty="0" err="1">
                <a:solidFill>
                  <a:srgbClr val="9E2707"/>
                </a:solidFill>
                <a:latin typeface="Cambria"/>
              </a:rPr>
              <a:t>номіналу</a:t>
            </a:r>
            <a:r>
              <a:rPr lang="ru-RU" sz="4800" dirty="0">
                <a:solidFill>
                  <a:srgbClr val="9E2707"/>
                </a:solidFill>
                <a:latin typeface="Cambria"/>
              </a:rPr>
              <a:t> 20 та 50 </a:t>
            </a:r>
            <a:r>
              <a:rPr lang="ru-RU" sz="4800" dirty="0" err="1">
                <a:solidFill>
                  <a:srgbClr val="9E2707"/>
                </a:solidFill>
                <a:latin typeface="Cambria"/>
              </a:rPr>
              <a:t>грн</a:t>
            </a:r>
            <a:r>
              <a:rPr lang="ru-RU" sz="4800" dirty="0">
                <a:solidFill>
                  <a:srgbClr val="9E2707"/>
                </a:solidFill>
                <a:latin typeface="Cambria"/>
              </a:rPr>
              <a:t>.</a:t>
            </a:r>
            <a:endParaRPr lang="ru-RU" sz="4800" dirty="0"/>
          </a:p>
        </p:txBody>
      </p:sp>
      <p:pic>
        <p:nvPicPr>
          <p:cNvPr id="3" name="Рисунок 2" descr="caecc2091bd66f9d132afeee7e581348_rightxbott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8" y="977900"/>
            <a:ext cx="5280025" cy="2775385"/>
          </a:xfrm>
          <a:prstGeom prst="rect">
            <a:avLst/>
          </a:prstGeom>
        </p:spPr>
      </p:pic>
      <p:pic>
        <p:nvPicPr>
          <p:cNvPr id="4" name="Рисунок 3" descr="ukrainskaya-grivna-20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1999" y="975410"/>
            <a:ext cx="5933161" cy="2784236"/>
          </a:xfrm>
          <a:prstGeom prst="rect">
            <a:avLst/>
          </a:prstGeom>
        </p:spPr>
      </p:pic>
      <p:pic>
        <p:nvPicPr>
          <p:cNvPr id="5" name="Рисунок 4" descr="14318159_w640_h640_50grivn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1638" y="3870325"/>
            <a:ext cx="5326062" cy="2794000"/>
          </a:xfrm>
          <a:prstGeom prst="rect">
            <a:avLst/>
          </a:prstGeom>
        </p:spPr>
      </p:pic>
      <p:pic>
        <p:nvPicPr>
          <p:cNvPr id="6" name="Рисунок 5" descr="jubilejnye_50_griven_2011_rever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61063" y="3834095"/>
            <a:ext cx="5886450" cy="285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20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Небеса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Небеса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а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B36E0D05-787B-4C61-8268-2D6C1FBEDA3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0</TotalTime>
  <Words>308</Words>
  <Application>Microsoft Office PowerPoint</Application>
  <PresentationFormat>Произвольный</PresentationFormat>
  <Paragraphs>96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Небеса</vt:lpstr>
      <vt:lpstr>Слайд 1</vt:lpstr>
      <vt:lpstr>Слайд 2</vt:lpstr>
      <vt:lpstr>Слайд 3</vt:lpstr>
      <vt:lpstr>Слайд 4</vt:lpstr>
      <vt:lpstr>Видатні особистості України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/>
  <cp:revision>7</cp:revision>
  <dcterms:created xsi:type="dcterms:W3CDTF">2012-07-30T23:42:41Z</dcterms:created>
  <dcterms:modified xsi:type="dcterms:W3CDTF">2015-04-24T07:44:55Z</dcterms:modified>
</cp:coreProperties>
</file>