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29D2E-21BE-47CA-86E9-55ADD8FFA0F2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Вишивка бісером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Автор проекту:</a:t>
            </a:r>
            <a:endParaRPr lang="ru-RU" dirty="0"/>
          </a:p>
          <a:p>
            <a:r>
              <a:rPr lang="uk-UA" b="1" i="1" dirty="0" smtClean="0"/>
              <a:t>Костюк Катерина</a:t>
            </a:r>
            <a:endParaRPr lang="ru-RU" dirty="0"/>
          </a:p>
          <a:p>
            <a:r>
              <a:rPr lang="uk-UA" dirty="0" smtClean="0"/>
              <a:t>9-Б клас</a:t>
            </a: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95683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одержали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вишиті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бісером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У них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відображена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різноманітна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тематика: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r>
              <a:rPr lang="ru-RU" dirty="0" smtClean="0"/>
              <a:t>природа (</a:t>
            </a:r>
            <a:r>
              <a:rPr lang="ru-RU" dirty="0" err="1" smtClean="0"/>
              <a:t>пейзажі</a:t>
            </a:r>
            <a:r>
              <a:rPr lang="ru-RU" dirty="0" smtClean="0"/>
              <a:t>, </a:t>
            </a:r>
            <a:r>
              <a:rPr lang="ru-RU" dirty="0" err="1" smtClean="0"/>
              <a:t>натюрморти</a:t>
            </a:r>
            <a:r>
              <a:rPr lang="ru-RU" dirty="0" smtClean="0"/>
              <a:t>)</a:t>
            </a:r>
            <a:r>
              <a:rPr lang="uk-UA" dirty="0" smtClean="0"/>
              <a:t>;	</a:t>
            </a:r>
            <a:endParaRPr lang="ru-RU" dirty="0" smtClean="0"/>
          </a:p>
          <a:p>
            <a:r>
              <a:rPr lang="ru-RU" dirty="0" smtClean="0"/>
              <a:t>духовного </a:t>
            </a:r>
            <a:r>
              <a:rPr lang="ru-RU" dirty="0" err="1" smtClean="0"/>
              <a:t>спрямування</a:t>
            </a:r>
            <a:r>
              <a:rPr lang="ru-RU" dirty="0" smtClean="0"/>
              <a:t> (</a:t>
            </a:r>
            <a:r>
              <a:rPr lang="ru-RU" dirty="0" err="1" smtClean="0"/>
              <a:t>ікони</a:t>
            </a:r>
            <a:r>
              <a:rPr lang="ru-RU" dirty="0" smtClean="0"/>
              <a:t>, церкви)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ru-RU" dirty="0" err="1" smtClean="0"/>
              <a:t>копії</a:t>
            </a:r>
            <a:r>
              <a:rPr lang="ru-RU" dirty="0" smtClean="0"/>
              <a:t> картин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 (Леонардо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, </a:t>
            </a:r>
            <a:r>
              <a:rPr lang="ru-RU" dirty="0" err="1" smtClean="0"/>
              <a:t>Айвазовський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239000" cy="2100848"/>
          </a:xfrm>
        </p:spPr>
        <p:txBody>
          <a:bodyPr>
            <a:noAutofit/>
          </a:bodyPr>
          <a:lstStyle/>
          <a:p>
            <a:r>
              <a:rPr lang="uk-UA" sz="6600" dirty="0" smtClean="0"/>
              <a:t>Організаційно-підготовчий етап</a:t>
            </a:r>
            <a:endParaRPr lang="ru-RU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1.1. Мотивація проекту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На  сьогоднішній день вишивка пасхальних рушників займає вільне місце в декоративно – прикладному мистецтві.            </a:t>
            </a:r>
            <a:endParaRPr lang="ru-RU" dirty="0" smtClean="0"/>
          </a:p>
          <a:p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вишивка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-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uk-UA" dirty="0" smtClean="0"/>
              <a:t>бісеру</a:t>
            </a:r>
            <a:r>
              <a:rPr lang="ru-RU" dirty="0" smtClean="0"/>
              <a:t>, ниток, </a:t>
            </a:r>
            <a:r>
              <a:rPr lang="ru-RU" dirty="0" err="1" smtClean="0"/>
              <a:t>голки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розміщень</a:t>
            </a:r>
            <a:r>
              <a:rPr lang="ru-RU" dirty="0" smtClean="0"/>
              <a:t>, </a:t>
            </a:r>
            <a:r>
              <a:rPr lang="ru-RU" dirty="0" err="1" smtClean="0"/>
              <a:t>сполучень</a:t>
            </a:r>
            <a:r>
              <a:rPr lang="ru-RU" dirty="0" smtClean="0"/>
              <a:t>, приводить до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, наперед </a:t>
            </a:r>
            <a:r>
              <a:rPr lang="ru-RU" dirty="0" err="1" smtClean="0"/>
              <a:t>задуманих</a:t>
            </a:r>
            <a:r>
              <a:rPr lang="ru-RU" dirty="0" smtClean="0"/>
              <a:t> «</a:t>
            </a:r>
            <a:r>
              <a:rPr lang="ru-RU" dirty="0" err="1" smtClean="0"/>
              <a:t>серцю</a:t>
            </a:r>
            <a:r>
              <a:rPr lang="ru-RU" dirty="0" smtClean="0"/>
              <a:t> </a:t>
            </a:r>
            <a:r>
              <a:rPr lang="ru-RU" dirty="0" err="1" smtClean="0"/>
              <a:t>милих</a:t>
            </a:r>
            <a:r>
              <a:rPr lang="ru-RU" dirty="0" smtClean="0"/>
              <a:t>» </a:t>
            </a:r>
            <a:r>
              <a:rPr lang="ru-RU" dirty="0" err="1" smtClean="0"/>
              <a:t>узорів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тактовна</a:t>
            </a:r>
            <a:r>
              <a:rPr lang="ru-RU" dirty="0" smtClean="0"/>
              <a:t> </a:t>
            </a:r>
            <a:r>
              <a:rPr lang="ru-RU" dirty="0" err="1" smtClean="0"/>
              <a:t>неспішність</a:t>
            </a:r>
            <a:r>
              <a:rPr lang="ru-RU" dirty="0" smtClean="0"/>
              <a:t>,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співставлення</a:t>
            </a:r>
            <a:r>
              <a:rPr lang="ru-RU" dirty="0" smtClean="0"/>
              <a:t>, </a:t>
            </a:r>
            <a:r>
              <a:rPr lang="ru-RU" dirty="0" err="1" smtClean="0"/>
              <a:t>органічний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вишивальних</a:t>
            </a:r>
            <a:r>
              <a:rPr lang="ru-RU" dirty="0" smtClean="0"/>
              <a:t> ниток.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народжується</a:t>
            </a:r>
            <a:r>
              <a:rPr lang="ru-RU" dirty="0" smtClean="0"/>
              <a:t> </a:t>
            </a:r>
            <a:r>
              <a:rPr lang="ru-RU" dirty="0" err="1" smtClean="0"/>
              <a:t>вишивка</a:t>
            </a:r>
            <a:r>
              <a:rPr lang="ru-RU" dirty="0" smtClean="0"/>
              <a:t> як нова </a:t>
            </a:r>
            <a:r>
              <a:rPr lang="ru-RU" dirty="0" err="1" smtClean="0"/>
              <a:t>реальність</a:t>
            </a:r>
            <a:r>
              <a:rPr lang="ru-RU" dirty="0" smtClean="0"/>
              <a:t> - на </a:t>
            </a:r>
            <a:r>
              <a:rPr lang="ru-RU" dirty="0" err="1" smtClean="0"/>
              <a:t>весільному</a:t>
            </a:r>
            <a:r>
              <a:rPr lang="ru-RU" dirty="0" smtClean="0"/>
              <a:t> </a:t>
            </a:r>
            <a:r>
              <a:rPr lang="ru-RU" dirty="0" err="1" smtClean="0"/>
              <a:t>рушникові</a:t>
            </a:r>
            <a:r>
              <a:rPr lang="ru-RU" dirty="0" smtClean="0"/>
              <a:t>, </a:t>
            </a:r>
            <a:r>
              <a:rPr lang="ru-RU" dirty="0" err="1" smtClean="0"/>
              <a:t>сорочці</a:t>
            </a:r>
            <a:r>
              <a:rPr lang="ru-RU" dirty="0" smtClean="0"/>
              <a:t> для милого, </a:t>
            </a:r>
            <a:r>
              <a:rPr lang="ru-RU" dirty="0" err="1" smtClean="0"/>
              <a:t>дитячому</a:t>
            </a:r>
            <a:r>
              <a:rPr lang="ru-RU" dirty="0" smtClean="0"/>
              <a:t> </a:t>
            </a:r>
            <a:r>
              <a:rPr lang="ru-RU" dirty="0" err="1" smtClean="0"/>
              <a:t>одязі</a:t>
            </a:r>
            <a:r>
              <a:rPr lang="uk-UA" dirty="0" smtClean="0"/>
              <a:t> та картинах, які оздоблюють наш дім</a:t>
            </a:r>
            <a:r>
              <a:rPr lang="ru-RU" dirty="0" smtClean="0"/>
              <a:t>.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узори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, яки</a:t>
            </a:r>
            <a:r>
              <a:rPr lang="uk-UA" dirty="0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в кого не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створювались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вишивались</a:t>
            </a:r>
            <a:r>
              <a:rPr lang="ru-RU" dirty="0" smtClean="0"/>
              <a:t> для дорогих людей, для </a:t>
            </a:r>
            <a:r>
              <a:rPr lang="ru-RU" dirty="0" err="1" smtClean="0"/>
              <a:t>особливих</a:t>
            </a:r>
            <a:r>
              <a:rPr lang="ru-RU" dirty="0" smtClean="0"/>
              <a:t> </a:t>
            </a:r>
            <a:r>
              <a:rPr lang="ru-RU" dirty="0" err="1" smtClean="0"/>
              <a:t>святкових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1.2. Призначення об'єкту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Рушник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віки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символізує</a:t>
            </a:r>
            <a:r>
              <a:rPr lang="ru-RU" dirty="0" smtClean="0"/>
              <a:t> чистоту </a:t>
            </a:r>
            <a:r>
              <a:rPr lang="ru-RU" dirty="0" err="1" smtClean="0"/>
              <a:t>почуттів</a:t>
            </a:r>
            <a:r>
              <a:rPr lang="ru-RU" dirty="0" smtClean="0"/>
              <a:t>, </a:t>
            </a:r>
            <a:r>
              <a:rPr lang="ru-RU" dirty="0" err="1" smtClean="0"/>
              <a:t>глибину</a:t>
            </a:r>
            <a:r>
              <a:rPr lang="ru-RU" dirty="0" smtClean="0"/>
              <a:t> </a:t>
            </a:r>
            <a:r>
              <a:rPr lang="ru-RU" dirty="0" err="1" smtClean="0"/>
              <a:t>безмежної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до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черствіє</a:t>
            </a:r>
            <a:r>
              <a:rPr lang="ru-RU" dirty="0" smtClean="0"/>
              <a:t> </a:t>
            </a:r>
            <a:r>
              <a:rPr lang="ru-RU" dirty="0" err="1" smtClean="0"/>
              <a:t>душею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щедро </a:t>
            </a:r>
            <a:r>
              <a:rPr lang="ru-RU" dirty="0" err="1" smtClean="0"/>
              <a:t>простелений</a:t>
            </a:r>
            <a:r>
              <a:rPr lang="ru-RU" dirty="0" smtClean="0"/>
              <a:t> </a:t>
            </a:r>
            <a:r>
              <a:rPr lang="ru-RU" dirty="0" err="1" smtClean="0"/>
              <a:t>близьким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далеким </a:t>
            </a:r>
            <a:r>
              <a:rPr lang="ru-RU" dirty="0" err="1" smtClean="0"/>
              <a:t>друзям</a:t>
            </a:r>
            <a:r>
              <a:rPr lang="ru-RU" dirty="0" smtClean="0"/>
              <a:t>, гостям, як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щирої</a:t>
            </a:r>
            <a:r>
              <a:rPr lang="ru-RU" dirty="0" smtClean="0"/>
              <a:t> </a:t>
            </a:r>
            <a:r>
              <a:rPr lang="ru-RU" dirty="0" err="1" smtClean="0"/>
              <a:t>поваги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1.3. 	Вимоги до виробу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Вироби, виготовлені з бісеру перуться звичайним порошком при температурі 40 градусів, прасуються з виворітної сторони при низьких </a:t>
            </a:r>
            <a:r>
              <a:rPr lang="uk-UA" dirty="0" err="1" smtClean="0"/>
              <a:t>температурах.рушник</a:t>
            </a:r>
            <a:r>
              <a:rPr lang="uk-UA" dirty="0" smtClean="0"/>
              <a:t> , вишитий  бісером має відповідати таким вимогам:</a:t>
            </a:r>
            <a:endParaRPr lang="ru-RU" dirty="0" smtClean="0"/>
          </a:p>
          <a:p>
            <a:pPr lvl="0"/>
            <a:r>
              <a:rPr lang="uk-UA" dirty="0" smtClean="0"/>
              <a:t>мають відповідати вимогам які висуваються до них;</a:t>
            </a:r>
            <a:endParaRPr lang="ru-RU" dirty="0" smtClean="0"/>
          </a:p>
          <a:p>
            <a:pPr lvl="0"/>
            <a:r>
              <a:rPr lang="uk-UA" dirty="0" smtClean="0"/>
              <a:t>мають інтерпретувати та пропагувати народні традиції;</a:t>
            </a:r>
            <a:endParaRPr lang="ru-RU" dirty="0" smtClean="0"/>
          </a:p>
          <a:p>
            <a:pPr lvl="0"/>
            <a:r>
              <a:rPr lang="uk-UA" dirty="0" smtClean="0"/>
              <a:t>прищеплювати любов до прекрасного;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Санітарно-гігієнічні вимоги до виробу.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Враховуючи призначення виробу, тканина має бути гігроскопічною та повітропроникною, зберігати форму, бути приємною на дотик, а поєднання кольорів позитивно впливати на людину.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Експлуатаційні вимоги.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Виріб повинен легко пратися та прасуватися, оздоблення повинно мати стійке забарвлення. Для виробу рекомендоване ручне прання при низьких температурах, прасування з виворітної сторони виробу.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239000" cy="223224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Конструкторський етап</a:t>
            </a:r>
            <a:endParaRPr lang="ru-RU" sz="5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2.1. Моделі –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rukodelye.in.ua/images/static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696744" cy="56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krynya.net/wp-content/uploads/97205/files/kartina-ruchnoy-raboty-vyshita-biserom-maki-1-97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543425" cy="605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Вступ. Історичний екскурс.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4608512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uk-UA" b="1" dirty="0" smtClean="0"/>
              <a:t>. Організаційно – підготовчий етап.</a:t>
            </a:r>
            <a:endParaRPr lang="ru-RU" dirty="0" smtClean="0"/>
          </a:p>
          <a:p>
            <a:r>
              <a:rPr lang="uk-UA" dirty="0" smtClean="0"/>
              <a:t>   1.1.Мотивація проекту.</a:t>
            </a:r>
            <a:endParaRPr lang="ru-RU" dirty="0" smtClean="0"/>
          </a:p>
          <a:p>
            <a:r>
              <a:rPr lang="uk-UA" dirty="0" smtClean="0"/>
              <a:t>   1.2.Призначення проектованого виробу.</a:t>
            </a:r>
            <a:endParaRPr lang="ru-RU" dirty="0" smtClean="0"/>
          </a:p>
          <a:p>
            <a:r>
              <a:rPr lang="uk-UA" dirty="0" smtClean="0"/>
              <a:t>  1.3.Вимоги  до виробу</a:t>
            </a:r>
            <a:endParaRPr lang="ru-RU" dirty="0" smtClean="0"/>
          </a:p>
          <a:p>
            <a:r>
              <a:rPr lang="en-US" b="1" dirty="0" smtClean="0"/>
              <a:t>II</a:t>
            </a:r>
            <a:r>
              <a:rPr lang="uk-UA" b="1" dirty="0" smtClean="0"/>
              <a:t>. Конструкторський етап.</a:t>
            </a:r>
            <a:endParaRPr lang="ru-RU" dirty="0" smtClean="0"/>
          </a:p>
          <a:p>
            <a:r>
              <a:rPr lang="uk-UA" dirty="0" smtClean="0"/>
              <a:t>  2.1. Моделі - аналоги</a:t>
            </a:r>
            <a:endParaRPr lang="ru-RU" dirty="0" smtClean="0"/>
          </a:p>
          <a:p>
            <a:r>
              <a:rPr lang="uk-UA" dirty="0" smtClean="0"/>
              <a:t>  2.2. Вибір інструментів і матеріалів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 descr="E:\2014-04-19 14.46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7063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Аналіз моделей – аналогів.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Модель, що створена на основі базової моделі, але відрізняється формою деталей чи оздоблення, називають моделлю – аналогом. Використання </a:t>
            </a:r>
            <a:r>
              <a:rPr lang="uk-UA" dirty="0" err="1" smtClean="0"/>
              <a:t>моделей–</a:t>
            </a:r>
            <a:r>
              <a:rPr lang="uk-UA" dirty="0" smtClean="0"/>
              <a:t> аналогів значно прискорює і здешевлює процес художнього конструювання.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Назва виробу:</a:t>
            </a:r>
            <a:r>
              <a:rPr lang="uk-UA" dirty="0" smtClean="0"/>
              <a:t> </a:t>
            </a:r>
            <a:r>
              <a:rPr lang="uk-UA" dirty="0" smtClean="0"/>
              <a:t>українська </a:t>
            </a:r>
            <a:r>
              <a:rPr lang="uk-UA" dirty="0" err="1" smtClean="0"/>
              <a:t>сім”я</a:t>
            </a:r>
            <a:r>
              <a:rPr lang="uk-UA" dirty="0" smtClean="0"/>
              <a:t>,вишита  </a:t>
            </a:r>
            <a:r>
              <a:rPr lang="uk-UA" dirty="0" smtClean="0"/>
              <a:t>різнокольоровим бісером на  вишивальній тканині. Використано бісер двадцяти кольорів: жовтий, світло-зелений, темно-зелений, рожевий,голубий,синій,чорний,коричневий,білий,червоний,сірий,фіолетовий.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28656" cy="1634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2.2. Вибір інструментів та матеріалів.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uk-UA" b="1" dirty="0" smtClean="0"/>
              <a:t>Інструменти та обладнання:</a:t>
            </a:r>
            <a:endParaRPr lang="ru-RU" dirty="0" smtClean="0"/>
          </a:p>
          <a:p>
            <a:r>
              <a:rPr lang="uk-UA" i="1" dirty="0" smtClean="0"/>
              <a:t>для ручних робіт – </a:t>
            </a:r>
            <a:r>
              <a:rPr lang="uk-UA" dirty="0" smtClean="0"/>
              <a:t>обладнане робоче місце з робочою коробкою;</a:t>
            </a:r>
            <a:endParaRPr lang="ru-RU" dirty="0" smtClean="0"/>
          </a:p>
          <a:p>
            <a:r>
              <a:rPr lang="uk-UA" i="1" dirty="0" smtClean="0"/>
              <a:t>для ВТО – </a:t>
            </a:r>
            <a:r>
              <a:rPr lang="uk-UA" dirty="0" smtClean="0"/>
              <a:t>обладнане робоче місце.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/>
              <a:t>Вибір оздоблення</a:t>
            </a:r>
            <a:endParaRPr lang="ru-RU" dirty="0" smtClean="0"/>
          </a:p>
          <a:p>
            <a:r>
              <a:rPr lang="uk-UA" dirty="0" smtClean="0"/>
              <a:t>Для оздоблення нашої моделі пропонуються наступні декоративні елементи: бісер.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Вибір швейних ниток</a:t>
            </a:r>
            <a:endParaRPr lang="ru-RU" dirty="0" smtClean="0"/>
          </a:p>
          <a:p>
            <a:r>
              <a:rPr lang="uk-UA" dirty="0" smtClean="0"/>
              <a:t>Вибір ниток залежить від характеру операції, що виконується, товщини голки, тканини і якості оздоблювального матеріалу. Для виготовлення даного виробу рекомендуємо використовувати швейні нитки із </a:t>
            </a:r>
            <a:r>
              <a:rPr lang="uk-UA" dirty="0" err="1" smtClean="0"/>
              <a:t>поліестру</a:t>
            </a:r>
            <a:r>
              <a:rPr lang="uk-UA" dirty="0" smtClean="0"/>
              <a:t> 100% 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Вибір обладнання та інструментів</a:t>
            </a:r>
            <a:endParaRPr lang="ru-RU" dirty="0" smtClean="0"/>
          </a:p>
          <a:p>
            <a:r>
              <a:rPr lang="uk-UA" dirty="0" smtClean="0"/>
              <a:t>Набір голок  ,бісер , ножиці, нитки,схема для вишивки.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52976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Технологічний етап</a:t>
            </a:r>
            <a:endParaRPr lang="ru-RU" sz="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Технологічна послідовність виготовлення виробу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 Підготувати вишивальну тканину до роботи.                                                                       2. Підготувати малюнок  враховуючи його розміщення    на тканині.                                           3. Вишити малюнок на тканині  за схемою у додатку.                                                                                                             4.  Після завершення роботи оформити презентацію.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3.3. Виготовлення виробу.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 smtClean="0"/>
              <a:t>Основні прийоми вишивання бісером.</a:t>
            </a:r>
            <a:endParaRPr lang="ru-RU" dirty="0" smtClean="0"/>
          </a:p>
          <a:p>
            <a:r>
              <a:rPr lang="uk-UA" dirty="0" smtClean="0"/>
              <a:t>Бісер, стеклярус, блискітки та намисто застосовують у виши­ванні виробів, які не потребують частого прання та хімічного чищення.</a:t>
            </a:r>
            <a:endParaRPr lang="ru-RU" dirty="0" smtClean="0"/>
          </a:p>
          <a:p>
            <a:r>
              <a:rPr lang="uk-UA" dirty="0" smtClean="0"/>
              <a:t>Основою для вишивок намистом і бісером є полотно, льон, </a:t>
            </a:r>
            <a:r>
              <a:rPr lang="uk-UA" dirty="0" err="1" smtClean="0"/>
              <a:t>льон</a:t>
            </a:r>
            <a:r>
              <a:rPr lang="uk-UA" dirty="0" smtClean="0"/>
              <a:t> з лавсаном, грубий шовк, оксамит, атлас, шерсть, сук­но. Нитки застосовують міцні, щоб намистинки не перетира­ли їх, вощені та під колір тканини виробу. Намистинки треба брати з великими отворами, крізь які легко проходять голка з ниткою.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uk-UA" dirty="0" smtClean="0"/>
              <a:t>Техніка вишивання намистом і бісером не дуже складна, але потребує навичок і кмітливості. Основна умова — бісеринки під час вишивання мають лягати рівно, з однаковим нахилом і на однаковій відстані.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3.4 Кінцева обробка виробу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Видалити усі кінці ниток, перевірити закріплення з вивороту  та відповідність до схеми.</a:t>
            </a:r>
            <a:endParaRPr lang="ru-RU" dirty="0" smtClean="0"/>
          </a:p>
          <a:p>
            <a:r>
              <a:rPr lang="uk-UA" dirty="0" smtClean="0"/>
              <a:t>2 Пропрасувати виріб.                                                                       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en-US" b="1" dirty="0" smtClean="0"/>
              <a:t>III</a:t>
            </a:r>
            <a:r>
              <a:rPr lang="uk-UA" b="1" dirty="0" smtClean="0"/>
              <a:t>. Технологічний етап.</a:t>
            </a:r>
            <a:endParaRPr lang="ru-RU" dirty="0" smtClean="0"/>
          </a:p>
          <a:p>
            <a:r>
              <a:rPr lang="uk-UA" dirty="0" smtClean="0"/>
              <a:t>  3.1. Технологічна послідовність виготовлення виробу.</a:t>
            </a:r>
            <a:endParaRPr lang="ru-RU" dirty="0" smtClean="0"/>
          </a:p>
          <a:p>
            <a:r>
              <a:rPr lang="uk-UA" dirty="0" smtClean="0"/>
              <a:t>  3.2.  Виготовлення виробу.</a:t>
            </a:r>
            <a:endParaRPr lang="ru-RU" dirty="0" smtClean="0"/>
          </a:p>
          <a:p>
            <a:r>
              <a:rPr lang="uk-UA" dirty="0" smtClean="0"/>
              <a:t>  3.3.  Кінцева обробка виробу.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en-US" b="1" dirty="0" smtClean="0"/>
              <a:t>VI</a:t>
            </a:r>
            <a:r>
              <a:rPr lang="uk-UA" b="1" dirty="0" smtClean="0"/>
              <a:t>. Економічний  етап</a:t>
            </a:r>
            <a:endParaRPr lang="ru-RU" dirty="0" smtClean="0"/>
          </a:p>
          <a:p>
            <a:r>
              <a:rPr lang="uk-UA" b="1" dirty="0" smtClean="0"/>
              <a:t>VII. Заключний етап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Завершальний  аналітичний етап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996952"/>
          <a:ext cx="6120680" cy="3465044"/>
        </p:xfrm>
        <a:graphic>
          <a:graphicData uri="http://schemas.openxmlformats.org/drawingml/2006/table">
            <a:tbl>
              <a:tblPr/>
              <a:tblGrid>
                <a:gridCol w="849333"/>
                <a:gridCol w="1893927"/>
                <a:gridCol w="160242"/>
                <a:gridCol w="2065050"/>
                <a:gridCol w="1152128"/>
              </a:tblGrid>
              <a:tr h="119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п/</a:t>
                      </a:r>
                      <a:r>
                        <a:rPr lang="uk-UA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Матеріал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Вар-тість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витрат.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(грн.)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Вишивальне полотно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34Х56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uk-UA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Бісер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Голки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Коробочка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бісеру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Нитки №40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7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Всього: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141грн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витрат матеріалів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14360"/>
          </a:xfrm>
        </p:spPr>
        <p:txBody>
          <a:bodyPr/>
          <a:lstStyle/>
          <a:p>
            <a:r>
              <a:rPr lang="uk-UA" dirty="0" err="1" smtClean="0"/>
              <a:t>Вступ.Історичний</a:t>
            </a:r>
            <a:r>
              <a:rPr lang="uk-UA" dirty="0" smtClean="0"/>
              <a:t> екскурс.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Вишивка</a:t>
            </a:r>
            <a:r>
              <a:rPr lang="ru-RU" dirty="0" smtClean="0"/>
              <a:t> – </a:t>
            </a:r>
            <a:r>
              <a:rPr lang="ru-RU" dirty="0" err="1" smtClean="0"/>
              <a:t>найпоширеніший</a:t>
            </a:r>
            <a:r>
              <a:rPr lang="ru-RU" dirty="0" smtClean="0"/>
              <a:t> вид народного декоративно-прикладного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орнаментальне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сюжетне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на тканинах, </a:t>
            </a:r>
            <a:r>
              <a:rPr lang="ru-RU" dirty="0" err="1" smtClean="0"/>
              <a:t>шкірі</a:t>
            </a:r>
            <a:r>
              <a:rPr lang="ru-RU" dirty="0" smtClean="0"/>
              <a:t>, </a:t>
            </a:r>
            <a:r>
              <a:rPr lang="ru-RU" dirty="0" err="1" smtClean="0"/>
              <a:t>виконане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ручними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машинними</a:t>
            </a:r>
            <a:r>
              <a:rPr lang="ru-RU" dirty="0" smtClean="0"/>
              <a:t> швами. </a:t>
            </a:r>
            <a:r>
              <a:rPr lang="ru-RU" dirty="0" err="1" smtClean="0"/>
              <a:t>Дивовижне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художньо-емоційних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зумовлене</a:t>
            </a:r>
            <a:r>
              <a:rPr lang="ru-RU" dirty="0" smtClean="0"/>
              <a:t> </a:t>
            </a:r>
            <a:r>
              <a:rPr lang="ru-RU" dirty="0" err="1" smtClean="0"/>
              <a:t>різнотиповістю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технік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орнаментів</a:t>
            </a:r>
            <a:r>
              <a:rPr lang="ru-RU" dirty="0" smtClean="0"/>
              <a:t>, </a:t>
            </a:r>
            <a:r>
              <a:rPr lang="ru-RU" dirty="0" err="1" smtClean="0"/>
              <a:t>композицій</a:t>
            </a:r>
            <a:r>
              <a:rPr lang="ru-RU" dirty="0" smtClean="0"/>
              <a:t>, колориту,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 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обдарування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мистецького</a:t>
            </a:r>
            <a:r>
              <a:rPr lang="ru-RU" dirty="0" smtClean="0"/>
              <a:t> </a:t>
            </a:r>
            <a:r>
              <a:rPr lang="ru-RU" dirty="0" err="1" smtClean="0"/>
              <a:t>хисту</a:t>
            </a:r>
            <a:r>
              <a:rPr lang="ru-RU" dirty="0" smtClean="0"/>
              <a:t> в </a:t>
            </a:r>
            <a:r>
              <a:rPr lang="ru-RU" dirty="0" err="1" smtClean="0"/>
              <a:t>повну</a:t>
            </a:r>
            <a:r>
              <a:rPr lang="ru-RU" dirty="0" smtClean="0"/>
              <a:t> силу </a:t>
            </a:r>
            <a:r>
              <a:rPr lang="ru-RU" dirty="0" err="1" smtClean="0"/>
              <a:t>виявлені</a:t>
            </a:r>
            <a:r>
              <a:rPr lang="ru-RU" dirty="0" smtClean="0"/>
              <a:t> у </a:t>
            </a:r>
            <a:r>
              <a:rPr lang="ru-RU" dirty="0" err="1" smtClean="0"/>
              <a:t>вишитих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. </a:t>
            </a:r>
            <a:r>
              <a:rPr lang="ru-RU" dirty="0" err="1" smtClean="0"/>
              <a:t>Немає</a:t>
            </a:r>
            <a:r>
              <a:rPr lang="ru-RU" dirty="0" smtClean="0"/>
              <a:t> меж </a:t>
            </a:r>
            <a:r>
              <a:rPr lang="ru-RU" dirty="0" err="1" smtClean="0"/>
              <a:t>розмаїттю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художньо-виражальних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Вишивка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найулюбленіших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прикрашання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речей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вжитку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для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: та </a:t>
            </a:r>
            <a:r>
              <a:rPr lang="ru-RU" dirty="0" err="1" smtClean="0"/>
              <a:t>побутових</a:t>
            </a:r>
            <a:r>
              <a:rPr lang="ru-RU" dirty="0" smtClean="0"/>
              <a:t> речей.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орнаментально-рапортну</a:t>
            </a:r>
            <a:r>
              <a:rPr lang="ru-RU" dirty="0" smtClean="0"/>
              <a:t> </a:t>
            </a:r>
            <a:r>
              <a:rPr lang="ru-RU" dirty="0" err="1" smtClean="0"/>
              <a:t>побудову</a:t>
            </a:r>
            <a:r>
              <a:rPr lang="ru-RU" dirty="0" smtClean="0"/>
              <a:t>, для </a:t>
            </a:r>
            <a:r>
              <a:rPr lang="ru-RU" dirty="0" err="1" smtClean="0"/>
              <a:t>чого</a:t>
            </a:r>
            <a:r>
              <a:rPr lang="ru-RU" dirty="0" smtClean="0"/>
              <a:t> створено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швів</a:t>
            </a:r>
            <a:r>
              <a:rPr lang="ru-RU" dirty="0" smtClean="0"/>
              <a:t>.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образотворчий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, </a:t>
            </a:r>
            <a:r>
              <a:rPr lang="ru-RU" dirty="0" err="1" smtClean="0"/>
              <a:t>декоративно-тематичного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r>
              <a:rPr lang="ru-RU" dirty="0" smtClean="0"/>
              <a:t>. Тому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вибираючи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,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художню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, </a:t>
            </a:r>
            <a:r>
              <a:rPr lang="ru-RU" dirty="0" err="1" smtClean="0"/>
              <a:t>зробити</a:t>
            </a:r>
            <a:r>
              <a:rPr lang="ru-RU" dirty="0" smtClean="0"/>
              <a:t> красивою не </a:t>
            </a:r>
            <a:r>
              <a:rPr lang="ru-RU" dirty="0" err="1" smtClean="0"/>
              <a:t>лише</a:t>
            </a:r>
            <a:r>
              <a:rPr lang="ru-RU" dirty="0" smtClean="0"/>
              <a:t> саму </a:t>
            </a:r>
            <a:r>
              <a:rPr lang="ru-RU" dirty="0" err="1" smtClean="0"/>
              <a:t>вишивку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прикрасити</a:t>
            </a:r>
            <a:r>
              <a:rPr lang="ru-RU" dirty="0" smtClean="0"/>
              <a:t> предмет у </a:t>
            </a:r>
            <a:r>
              <a:rPr lang="ru-RU" dirty="0" err="1" smtClean="0"/>
              <a:t>цільому</a:t>
            </a:r>
            <a:r>
              <a:rPr lang="ru-RU" dirty="0" smtClean="0"/>
              <a:t>,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красу в </a:t>
            </a:r>
            <a:r>
              <a:rPr lang="ru-RU" dirty="0" err="1" smtClean="0"/>
              <a:t>співіснуванні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предметами. </a:t>
            </a:r>
            <a:r>
              <a:rPr lang="ru-RU" dirty="0" err="1" smtClean="0"/>
              <a:t>Завжди</a:t>
            </a:r>
            <a:r>
              <a:rPr lang="ru-RU" dirty="0" smtClean="0"/>
              <a:t> треба </a:t>
            </a:r>
            <a:r>
              <a:rPr lang="ru-RU" dirty="0" err="1" smtClean="0"/>
              <a:t>враховувати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контрасно</a:t>
            </a:r>
            <a:r>
              <a:rPr lang="ru-RU" dirty="0" smtClean="0"/>
              <a:t> як тонально,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гармонійно</a:t>
            </a:r>
            <a:r>
              <a:rPr lang="ru-RU" dirty="0" smtClean="0"/>
              <a:t> </a:t>
            </a:r>
            <a:r>
              <a:rPr lang="ru-RU" dirty="0" err="1" smtClean="0"/>
              <a:t>поєднувалися</a:t>
            </a:r>
            <a:r>
              <a:rPr lang="ru-RU" dirty="0" smtClean="0"/>
              <a:t> як </a:t>
            </a:r>
            <a:r>
              <a:rPr lang="ru-RU" dirty="0" err="1" smtClean="0"/>
              <a:t>між</a:t>
            </a:r>
            <a:r>
              <a:rPr lang="ru-RU" dirty="0" smtClean="0"/>
              <a:t> собою,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фоном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 smtClean="0"/>
              <a:t>вписувалися</a:t>
            </a:r>
            <a:r>
              <a:rPr lang="ru-RU" dirty="0" smtClean="0"/>
              <a:t> у </a:t>
            </a:r>
            <a:r>
              <a:rPr lang="ru-RU" dirty="0" err="1" smtClean="0"/>
              <a:t>загальний</a:t>
            </a:r>
            <a:r>
              <a:rPr lang="ru-RU" dirty="0" smtClean="0"/>
              <a:t> колорит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інтер’єру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842352"/>
          </a:xfrm>
        </p:spPr>
        <p:txBody>
          <a:bodyPr/>
          <a:lstStyle/>
          <a:p>
            <a:r>
              <a:rPr lang="uk-UA" dirty="0" smtClean="0"/>
              <a:t>Вишивка бісером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Нашим проектом є вишивка </a:t>
            </a:r>
            <a:r>
              <a:rPr lang="uk-UA" dirty="0" err="1" smtClean="0"/>
              <a:t>бісеро</a:t>
            </a:r>
            <a:r>
              <a:rPr lang="ru-RU" dirty="0" smtClean="0"/>
              <a:t>м пасхального рушника.</a:t>
            </a:r>
          </a:p>
          <a:p>
            <a:r>
              <a:rPr lang="uk-UA" dirty="0" smtClean="0"/>
              <a:t>Вишивка бісером виникла 6 тисяч років тому в Фінікії, про що розповідає легенда: фінікійські моряки, везучи з Африки вантаж соди, висадилися на нічліг і обклали багаття не каменями, а шматками соди, і на ранок вони знайшли в золі злиток, прозорий і дуже твердий.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скло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почали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намисто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ставали все </a:t>
            </a:r>
            <a:r>
              <a:rPr lang="ru-RU" dirty="0" err="1" smtClean="0"/>
              <a:t>дрібнішими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дрібніше</a:t>
            </a:r>
            <a:r>
              <a:rPr lang="ru-RU" dirty="0" smtClean="0"/>
              <a:t> - так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Бісер</a:t>
            </a:r>
            <a:r>
              <a:rPr lang="ru-RU" dirty="0" smtClean="0"/>
              <a:t> - </a:t>
            </a:r>
            <a:r>
              <a:rPr lang="ru-RU" dirty="0" err="1" smtClean="0"/>
              <a:t>чудовий</a:t>
            </a:r>
            <a:r>
              <a:rPr lang="ru-RU" dirty="0" smtClean="0"/>
              <a:t> за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декоративним</a:t>
            </a:r>
            <a:r>
              <a:rPr lang="ru-RU" dirty="0" smtClean="0"/>
              <a:t> </a:t>
            </a:r>
            <a:r>
              <a:rPr lang="ru-RU" dirty="0" err="1" smtClean="0"/>
              <a:t>якостям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привертав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незапам'ятних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 </a:t>
            </a:r>
            <a:r>
              <a:rPr lang="ru-RU" dirty="0" err="1" smtClean="0"/>
              <a:t>Попередники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- </a:t>
            </a:r>
            <a:r>
              <a:rPr lang="ru-RU" dirty="0" err="1" smtClean="0"/>
              <a:t>скляні</a:t>
            </a:r>
            <a:r>
              <a:rPr lang="ru-RU" dirty="0" smtClean="0"/>
              <a:t> </a:t>
            </a:r>
            <a:r>
              <a:rPr lang="ru-RU" dirty="0" err="1" smtClean="0"/>
              <a:t>намистини</a:t>
            </a:r>
            <a:r>
              <a:rPr lang="ru-RU" dirty="0" smtClean="0"/>
              <a:t> -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давньоєгипетських</a:t>
            </a:r>
            <a:r>
              <a:rPr lang="ru-RU" dirty="0" smtClean="0"/>
              <a:t> </a:t>
            </a:r>
            <a:r>
              <a:rPr lang="ru-RU" dirty="0" err="1" smtClean="0"/>
              <a:t>фараонів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Центром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Венеціанська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 Тут </a:t>
            </a:r>
            <a:r>
              <a:rPr lang="ru-RU" dirty="0" err="1" smtClean="0"/>
              <a:t>виготовляли</a:t>
            </a:r>
            <a:r>
              <a:rPr lang="ru-RU" dirty="0" smtClean="0"/>
              <a:t> </a:t>
            </a:r>
            <a:r>
              <a:rPr lang="ru-RU" dirty="0" err="1" smtClean="0"/>
              <a:t>дзеркала</a:t>
            </a:r>
            <a:r>
              <a:rPr lang="ru-RU" dirty="0" smtClean="0"/>
              <a:t>, </a:t>
            </a:r>
            <a:r>
              <a:rPr lang="ru-RU" dirty="0" err="1" smtClean="0"/>
              <a:t>намистини</a:t>
            </a:r>
            <a:r>
              <a:rPr lang="ru-RU" dirty="0" smtClean="0"/>
              <a:t>, </a:t>
            </a:r>
            <a:r>
              <a:rPr lang="ru-RU" dirty="0" err="1" smtClean="0"/>
              <a:t>гудзики</a:t>
            </a:r>
            <a:r>
              <a:rPr lang="ru-RU" dirty="0" smtClean="0"/>
              <a:t>,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ретельній</a:t>
            </a:r>
            <a:r>
              <a:rPr lang="ru-RU" dirty="0" smtClean="0"/>
              <a:t> </a:t>
            </a:r>
            <a:r>
              <a:rPr lang="ru-RU" dirty="0" err="1" smtClean="0"/>
              <a:t>охороні</a:t>
            </a:r>
            <a:r>
              <a:rPr lang="ru-RU" dirty="0" smtClean="0"/>
              <a:t> </a:t>
            </a:r>
            <a:r>
              <a:rPr lang="ru-RU" dirty="0" err="1" smtClean="0"/>
              <a:t>секретів</a:t>
            </a:r>
            <a:r>
              <a:rPr lang="ru-RU" dirty="0" smtClean="0"/>
              <a:t> </a:t>
            </a:r>
            <a:r>
              <a:rPr lang="ru-RU" dirty="0" err="1" smtClean="0"/>
              <a:t>скляного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 (до них </a:t>
            </a:r>
            <a:r>
              <a:rPr lang="ru-RU" dirty="0" err="1" smtClean="0"/>
              <a:t>ставилися</a:t>
            </a:r>
            <a:r>
              <a:rPr lang="ru-RU" dirty="0" smtClean="0"/>
              <a:t> склад </a:t>
            </a:r>
            <a:r>
              <a:rPr lang="ru-RU" dirty="0" err="1" smtClean="0"/>
              <a:t>скляної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соди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т.д.), </a:t>
            </a:r>
            <a:r>
              <a:rPr lang="ru-RU" dirty="0" err="1" smtClean="0"/>
              <a:t>Венеції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17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вдавалося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монополію</a:t>
            </a:r>
            <a:r>
              <a:rPr lang="ru-RU" dirty="0" smtClean="0"/>
              <a:t> на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монополію</a:t>
            </a:r>
            <a:r>
              <a:rPr lang="ru-RU" dirty="0" smtClean="0"/>
              <a:t> порушили </a:t>
            </a:r>
            <a:r>
              <a:rPr lang="ru-RU" dirty="0" err="1" smtClean="0"/>
              <a:t>майстри</a:t>
            </a:r>
            <a:r>
              <a:rPr lang="ru-RU" dirty="0" smtClean="0"/>
              <a:t> </a:t>
            </a:r>
            <a:r>
              <a:rPr lang="ru-RU" dirty="0" err="1" smtClean="0"/>
              <a:t>Богемії</a:t>
            </a:r>
            <a:r>
              <a:rPr lang="ru-RU" dirty="0" smtClean="0"/>
              <a:t> (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Чехія</a:t>
            </a:r>
            <a:r>
              <a:rPr lang="ru-RU" dirty="0" smtClean="0"/>
              <a:t>). Вони </a:t>
            </a:r>
            <a:r>
              <a:rPr lang="ru-RU" dirty="0" err="1" smtClean="0"/>
              <a:t>розробили</a:t>
            </a:r>
            <a:r>
              <a:rPr lang="ru-RU" dirty="0" smtClean="0"/>
              <a:t> </a:t>
            </a:r>
            <a:r>
              <a:rPr lang="ru-RU" dirty="0" err="1" smtClean="0"/>
              <a:t>технологію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так званого "</a:t>
            </a:r>
            <a:r>
              <a:rPr lang="ru-RU" dirty="0" err="1" smtClean="0"/>
              <a:t>лісового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", </a:t>
            </a:r>
            <a:r>
              <a:rPr lang="ru-RU" dirty="0" err="1" smtClean="0"/>
              <a:t>замінивши</a:t>
            </a:r>
            <a:r>
              <a:rPr lang="ru-RU" dirty="0" smtClean="0"/>
              <a:t> соду </a:t>
            </a:r>
            <a:r>
              <a:rPr lang="ru-RU" dirty="0" err="1" smtClean="0"/>
              <a:t>деревною</a:t>
            </a:r>
            <a:r>
              <a:rPr lang="ru-RU" dirty="0" smtClean="0"/>
              <a:t> золою. </a:t>
            </a:r>
            <a:r>
              <a:rPr lang="ru-RU" dirty="0" err="1" smtClean="0"/>
              <a:t>Богемське</a:t>
            </a:r>
            <a:r>
              <a:rPr lang="ru-RU" dirty="0" smtClean="0"/>
              <a:t> </a:t>
            </a:r>
            <a:r>
              <a:rPr lang="ru-RU" dirty="0" err="1" smtClean="0"/>
              <a:t>скло</a:t>
            </a:r>
            <a:r>
              <a:rPr lang="ru-RU" dirty="0" smtClean="0"/>
              <a:t> добре </a:t>
            </a:r>
            <a:r>
              <a:rPr lang="ru-RU" dirty="0" err="1" smtClean="0"/>
              <a:t>піддавалося</a:t>
            </a:r>
            <a:r>
              <a:rPr lang="ru-RU" dirty="0" smtClean="0"/>
              <a:t> </a:t>
            </a:r>
            <a:r>
              <a:rPr lang="ru-RU" dirty="0" err="1" smtClean="0"/>
              <a:t>ограновуванню</a:t>
            </a:r>
            <a:r>
              <a:rPr lang="ru-RU" dirty="0" smtClean="0"/>
              <a:t> та мало, </a:t>
            </a:r>
            <a:r>
              <a:rPr lang="ru-RU" dirty="0" err="1" smtClean="0"/>
              <a:t>чудовими</a:t>
            </a:r>
            <a:r>
              <a:rPr lang="ru-RU" dirty="0" smtClean="0"/>
              <a:t> </a:t>
            </a:r>
            <a:r>
              <a:rPr lang="ru-RU" dirty="0" err="1" smtClean="0"/>
              <a:t>оптичними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.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богемський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потіснив</a:t>
            </a:r>
            <a:r>
              <a:rPr lang="ru-RU" dirty="0" smtClean="0"/>
              <a:t> </a:t>
            </a:r>
            <a:r>
              <a:rPr lang="ru-RU" dirty="0" err="1" smtClean="0"/>
              <a:t>венеціанський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ринку. І в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Чехія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спроба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бісер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17 </a:t>
            </a:r>
            <a:r>
              <a:rPr lang="ru-RU" dirty="0" err="1" smtClean="0"/>
              <a:t>століття</a:t>
            </a:r>
            <a:r>
              <a:rPr lang="ru-RU" dirty="0" smtClean="0"/>
              <a:t>, коли за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венеціанських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організована</a:t>
            </a:r>
            <a:r>
              <a:rPr lang="ru-RU" dirty="0" smtClean="0"/>
              <a:t> </a:t>
            </a:r>
            <a:r>
              <a:rPr lang="ru-RU" dirty="0" err="1" smtClean="0"/>
              <a:t>майстерня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вченого</a:t>
            </a:r>
            <a:r>
              <a:rPr lang="ru-RU" dirty="0" smtClean="0"/>
              <a:t> М. В. Ломоносова, </a:t>
            </a:r>
            <a:r>
              <a:rPr lang="ru-RU" dirty="0" err="1" smtClean="0"/>
              <a:t>досконало</a:t>
            </a:r>
            <a:r>
              <a:rPr lang="ru-RU" dirty="0" smtClean="0"/>
              <a:t> </a:t>
            </a:r>
            <a:r>
              <a:rPr lang="ru-RU" dirty="0" err="1" smtClean="0"/>
              <a:t>володів</a:t>
            </a:r>
            <a:r>
              <a:rPr lang="ru-RU" dirty="0" smtClean="0"/>
              <a:t> </a:t>
            </a:r>
            <a:r>
              <a:rPr lang="ru-RU" dirty="0" err="1" smtClean="0"/>
              <a:t>технікою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кольорового</a:t>
            </a:r>
            <a:r>
              <a:rPr lang="ru-RU" dirty="0" smtClean="0"/>
              <a:t> </a:t>
            </a:r>
            <a:r>
              <a:rPr lang="ru-RU" dirty="0" err="1" smtClean="0"/>
              <a:t>непрозорого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для </a:t>
            </a:r>
            <a:r>
              <a:rPr lang="ru-RU" dirty="0" err="1" smtClean="0"/>
              <a:t>мозаїчних</a:t>
            </a:r>
            <a:r>
              <a:rPr lang="ru-RU" dirty="0" smtClean="0"/>
              <a:t> панно,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вітчизняного</a:t>
            </a:r>
            <a:r>
              <a:rPr lang="ru-RU" dirty="0" smtClean="0"/>
              <a:t> </a:t>
            </a:r>
            <a:r>
              <a:rPr lang="ru-RU" dirty="0" err="1" smtClean="0"/>
              <a:t>бісеру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.  </a:t>
            </a:r>
          </a:p>
          <a:p>
            <a:r>
              <a:rPr lang="ru-RU" dirty="0" smtClean="0"/>
              <a:t>"Золотим </a:t>
            </a:r>
            <a:r>
              <a:rPr lang="ru-RU" dirty="0" err="1" smtClean="0"/>
              <a:t>століттям</a:t>
            </a:r>
            <a:r>
              <a:rPr lang="ru-RU" dirty="0" smtClean="0"/>
              <a:t>" </a:t>
            </a:r>
            <a:r>
              <a:rPr lang="ru-RU" dirty="0" err="1" smtClean="0"/>
              <a:t>бісеру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друга половина 18 </a:t>
            </a:r>
            <a:r>
              <a:rPr lang="ru-RU" dirty="0" err="1" smtClean="0"/>
              <a:t>і</a:t>
            </a:r>
            <a:r>
              <a:rPr lang="ru-RU" dirty="0" smtClean="0"/>
              <a:t> перша половина 19 </a:t>
            </a:r>
            <a:r>
              <a:rPr lang="ru-RU" dirty="0" err="1" smtClean="0"/>
              <a:t>століть</a:t>
            </a:r>
            <a:r>
              <a:rPr lang="ru-RU" dirty="0" smtClean="0"/>
              <a:t>. 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виготовлялися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: </a:t>
            </a:r>
            <a:r>
              <a:rPr lang="ru-RU" dirty="0" err="1" smtClean="0"/>
              <a:t>церковні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, </a:t>
            </a:r>
            <a:r>
              <a:rPr lang="ru-RU" dirty="0" err="1" smtClean="0"/>
              <a:t>гаманці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ягдташ, </a:t>
            </a:r>
            <a:r>
              <a:rPr lang="ru-RU" dirty="0" err="1" smtClean="0"/>
              <a:t>чохли</a:t>
            </a:r>
            <a:r>
              <a:rPr lang="ru-RU" dirty="0" smtClean="0"/>
              <a:t> для шкатулок, </a:t>
            </a:r>
            <a:r>
              <a:rPr lang="ru-RU" dirty="0" err="1" smtClean="0"/>
              <a:t>чорнильниць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чубуків</a:t>
            </a:r>
            <a:r>
              <a:rPr lang="ru-RU" dirty="0" smtClean="0"/>
              <a:t> - </a:t>
            </a:r>
            <a:r>
              <a:rPr lang="ru-RU" dirty="0" err="1" smtClean="0"/>
              <a:t>бісером</a:t>
            </a:r>
            <a:r>
              <a:rPr lang="ru-RU" dirty="0" smtClean="0"/>
              <a:t> </a:t>
            </a:r>
            <a:r>
              <a:rPr lang="ru-RU" dirty="0" err="1" smtClean="0"/>
              <a:t>вишивали</a:t>
            </a:r>
            <a:r>
              <a:rPr lang="ru-RU" dirty="0" smtClean="0"/>
              <a:t> </a:t>
            </a:r>
            <a:r>
              <a:rPr lang="ru-RU" dirty="0" err="1" smtClean="0"/>
              <a:t>ризи</a:t>
            </a:r>
            <a:r>
              <a:rPr lang="ru-RU" dirty="0" smtClean="0"/>
              <a:t>,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. Але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захиріло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чудовими</a:t>
            </a:r>
            <a:r>
              <a:rPr lang="ru-RU" dirty="0" smtClean="0"/>
              <a:t> </a:t>
            </a:r>
            <a:r>
              <a:rPr lang="ru-RU" dirty="0" err="1" smtClean="0"/>
              <a:t>виробами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помилуватися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музеях.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30-50-і роки 20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вишивки</a:t>
            </a:r>
            <a:r>
              <a:rPr lang="ru-RU" dirty="0" smtClean="0"/>
              <a:t> та </a:t>
            </a:r>
            <a:r>
              <a:rPr lang="ru-RU" dirty="0" err="1" smtClean="0"/>
              <a:t>бісероплетіння</a:t>
            </a:r>
            <a:r>
              <a:rPr lang="ru-RU" dirty="0" smtClean="0"/>
              <a:t> почало </a:t>
            </a:r>
            <a:r>
              <a:rPr lang="ru-RU" dirty="0" err="1" smtClean="0"/>
              <a:t>відроджуватися</a:t>
            </a:r>
            <a:r>
              <a:rPr lang="ru-RU" dirty="0" smtClean="0"/>
              <a:t>. У </a:t>
            </a:r>
            <a:r>
              <a:rPr lang="ru-RU" dirty="0" err="1" smtClean="0"/>
              <a:t>моді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розшиті</a:t>
            </a:r>
            <a:r>
              <a:rPr lang="ru-RU" dirty="0" smtClean="0"/>
              <a:t> стеклярусом </a:t>
            </a:r>
            <a:r>
              <a:rPr lang="ru-RU" dirty="0" err="1" smtClean="0"/>
              <a:t>сукні</a:t>
            </a:r>
            <a:r>
              <a:rPr lang="ru-RU" dirty="0" smtClean="0"/>
              <a:t>, сумочки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гаманці</a:t>
            </a:r>
            <a:r>
              <a:rPr lang="ru-RU" dirty="0" smtClean="0"/>
              <a:t>. У 60-і роки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феньки</a:t>
            </a:r>
            <a:r>
              <a:rPr lang="ru-RU" dirty="0" smtClean="0"/>
              <a:t> в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хіпі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жаль, в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секрети</a:t>
            </a:r>
            <a:r>
              <a:rPr lang="ru-RU" dirty="0" smtClean="0"/>
              <a:t>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ru-RU" dirty="0" err="1" smtClean="0"/>
              <a:t>втрачені</a:t>
            </a:r>
            <a:r>
              <a:rPr lang="ru-RU" dirty="0" smtClean="0"/>
              <a:t>. Але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бісеру</a:t>
            </a:r>
            <a:r>
              <a:rPr lang="ru-RU" dirty="0" smtClean="0"/>
              <a:t> остаточно не </a:t>
            </a:r>
            <a:r>
              <a:rPr lang="ru-RU" dirty="0" err="1" smtClean="0"/>
              <a:t>згас</a:t>
            </a:r>
            <a:r>
              <a:rPr lang="ru-RU" dirty="0" smtClean="0"/>
              <a:t>.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гуртки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курси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бісероплетіння</a:t>
            </a:r>
            <a:r>
              <a:rPr lang="ru-RU" dirty="0" smtClean="0"/>
              <a:t> та </a:t>
            </a:r>
            <a:r>
              <a:rPr lang="ru-RU" dirty="0" err="1" smtClean="0"/>
              <a:t>вишивки</a:t>
            </a:r>
            <a:r>
              <a:rPr lang="ru-RU" dirty="0" smtClean="0"/>
              <a:t> </a:t>
            </a:r>
            <a:r>
              <a:rPr lang="ru-RU" dirty="0" err="1" smtClean="0"/>
              <a:t>бісером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, </a:t>
            </a:r>
            <a:r>
              <a:rPr lang="ru-RU" dirty="0" err="1" smtClean="0"/>
              <a:t>виконані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в магазинах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виставках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1358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Проект Вишивка бісером</vt:lpstr>
      <vt:lpstr>    План  Вступ. Історичний екскурс.     </vt:lpstr>
      <vt:lpstr>Слайд 3</vt:lpstr>
      <vt:lpstr>Вступ.Історичний екскурс.</vt:lpstr>
      <vt:lpstr>Слайд 5</vt:lpstr>
      <vt:lpstr>Вишивка бісером</vt:lpstr>
      <vt:lpstr>Слайд 7</vt:lpstr>
      <vt:lpstr>Слайд 8</vt:lpstr>
      <vt:lpstr>Слайд 9</vt:lpstr>
      <vt:lpstr>Широке поширення одержали картини, вишиті бісером. У них відображена різноманітна тематика:  </vt:lpstr>
      <vt:lpstr>Організаційно-підготовчий етап</vt:lpstr>
      <vt:lpstr>1.1. Мотивація проекту </vt:lpstr>
      <vt:lpstr>1.2. Призначення об'єкту </vt:lpstr>
      <vt:lpstr>1.3.  Вимоги до виробу </vt:lpstr>
      <vt:lpstr>Санітарно-гігієнічні вимоги до виробу. </vt:lpstr>
      <vt:lpstr>Експлуатаційні вимоги. </vt:lpstr>
      <vt:lpstr>Конструкторський етап</vt:lpstr>
      <vt:lpstr> 2.1. Моделі – аналоги </vt:lpstr>
      <vt:lpstr>Слайд 19</vt:lpstr>
      <vt:lpstr>Слайд 20</vt:lpstr>
      <vt:lpstr>1. Аналіз моделей – аналогів.</vt:lpstr>
      <vt:lpstr>Опис зовнішнього вигляду. </vt:lpstr>
      <vt:lpstr>2.2. Вибір інструментів та матеріалів. </vt:lpstr>
      <vt:lpstr>Слайд 24</vt:lpstr>
      <vt:lpstr>Технологічний етап</vt:lpstr>
      <vt:lpstr>Технологічна послідовність виготовлення виробу</vt:lpstr>
      <vt:lpstr>3.3. Виготовлення виробу. </vt:lpstr>
      <vt:lpstr>Слайд 28</vt:lpstr>
      <vt:lpstr>3.4 Кінцева обробка виробу </vt:lpstr>
      <vt:lpstr>Завершальний  аналітичний етап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Вишивка бісером</dc:title>
  <dc:creator>Пользователь Windows</dc:creator>
  <cp:lastModifiedBy>Katya</cp:lastModifiedBy>
  <cp:revision>10</cp:revision>
  <dcterms:created xsi:type="dcterms:W3CDTF">2014-05-21T15:29:02Z</dcterms:created>
  <dcterms:modified xsi:type="dcterms:W3CDTF">2014-05-22T16:54:33Z</dcterms:modified>
</cp:coreProperties>
</file>