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8" r:id="rId4"/>
    <p:sldId id="259" r:id="rId5"/>
    <p:sldId id="260" r:id="rId6"/>
    <p:sldId id="274" r:id="rId7"/>
    <p:sldId id="261" r:id="rId8"/>
    <p:sldId id="262" r:id="rId9"/>
    <p:sldId id="275" r:id="rId10"/>
    <p:sldId id="263" r:id="rId11"/>
    <p:sldId id="264" r:id="rId12"/>
    <p:sldId id="265" r:id="rId13"/>
    <p:sldId id="266" r:id="rId14"/>
    <p:sldId id="276" r:id="rId15"/>
    <p:sldId id="267" r:id="rId16"/>
    <p:sldId id="269" r:id="rId17"/>
    <p:sldId id="270" r:id="rId18"/>
    <p:sldId id="271" r:id="rId19"/>
    <p:sldId id="272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7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63500" ty="8890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780" y="1682343"/>
            <a:ext cx="8974509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Видатні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живописці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Іспанії</a:t>
            </a:r>
            <a:endParaRPr lang="ru-RU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Ель </a:t>
            </a:r>
            <a:r>
              <a:rPr lang="uk-UA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Греко</a:t>
            </a:r>
            <a:endParaRPr lang="uk-UA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Франсіско-Хосе</a:t>
            </a:r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 Гойя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9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4000" t="-3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1628800"/>
            <a:ext cx="5616624" cy="341632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Ель Греко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відрізнявся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незалежною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вдачею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гордістю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власним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оригінальним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стилем.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Картини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підписував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грецькою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грецьким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ім'ям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називав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Доменіко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Греко, 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італійський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манер.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Прізвисько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«Ель Греко» дали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каталонці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додавши артикль «ель» до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італійського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прозвиська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«Греко»</a:t>
            </a:r>
          </a:p>
        </p:txBody>
      </p:sp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542" y="188640"/>
            <a:ext cx="5275703" cy="1938992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Ель Греко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навчався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майстерні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Тиціана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але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техніка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істотно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відрізняється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Ель Греко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характерні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швидкість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експресивність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наближають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C:\Users\Alex\Desktop\pic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838" y="519608"/>
            <a:ext cx="4166690" cy="63657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lex\Desktop\51aa6be1b8c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41873"/>
            <a:ext cx="3126501" cy="432048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lex\Desktop\mary_magdalene_inf205458_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38" y="2513881"/>
            <a:ext cx="2995938" cy="40114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7746" y="188308"/>
            <a:ext cx="5784734" cy="3416320"/>
          </a:xfrm>
          <a:prstGeom prst="rect">
            <a:avLst/>
          </a:prstGeom>
          <a:solidFill>
            <a:schemeClr val="bg1">
              <a:alpha val="26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виконані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таким чином: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лінії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малюнка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наносилися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поверхню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клейового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ґрунту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покривався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імприматурою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коричневого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паленою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умброю.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Фарба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наносилася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так,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грунт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частково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просвічувася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йшло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моделювання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форм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світлі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півтонах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білилами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півтони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набували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дивовижний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характерний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для Ель Греко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сірий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перламутровий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тон,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домогтися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простим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змішуванням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фарб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палітрі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тінях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коричнева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підготовка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часто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залишалася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абсолютно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недоторканою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  <p:pic>
        <p:nvPicPr>
          <p:cNvPr id="9218" name="Picture 2" descr="C:\Users\Alex\Desktop\1283338796_ln9z6xi8hb7ktjp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6" y="-27384"/>
            <a:ext cx="2389000" cy="32283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lex\Desktop\7123784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049058"/>
            <a:ext cx="3168351" cy="39803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lex\Desktop\greco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89040"/>
            <a:ext cx="2328351" cy="31152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lex\Desktop\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18" y="3595479"/>
            <a:ext cx="2196450" cy="33619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25360" y="357227"/>
            <a:ext cx="2880320" cy="6186309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Маньєрист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Ель Греко ставав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суворим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непідкупно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правдивим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портретах, як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корифеї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Антоніс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Мор (бл.1520–1577)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Тиціан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1485–1576).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Аби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написати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вдалий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портрет,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неважливо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добре знати модель.</a:t>
            </a:r>
          </a:p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Постійне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виживання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чужих,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недоброзичливих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небезпечних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людей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навчило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розпізнавати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особи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портретованих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Тому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портрети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психологічно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насичені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і таки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майстерні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42" name="Picture 2" descr="C:\Users\Alex\Desktop\20080908_el_greco_diego_de_covarrub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80" y="3289848"/>
            <a:ext cx="2869272" cy="3477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lex\Desktop\3100421_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5" y="116632"/>
            <a:ext cx="2867025" cy="33337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lex\Desktop\85406248_0_6828a_33b82d4f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12" y="260648"/>
            <a:ext cx="2249608" cy="28047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lex\Desktop\57487390_ZHENSKIY_PORTR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6" y="3648587"/>
            <a:ext cx="2490664" cy="31182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0000"/>
            <a:ext cx="355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Створені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художником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портрети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аристократів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письменників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лікарів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вчених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склали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галерею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видатних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сучасників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художника.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ранніх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такого роду - «Портрет кавалера з рукою на грудях» (1577-1579).</a:t>
            </a:r>
          </a:p>
        </p:txBody>
      </p:sp>
      <p:pic>
        <p:nvPicPr>
          <p:cNvPr id="11266" name="Picture 2" descr="C:\Users\Alex\Desktop\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922138" cy="62347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4613" y="3531730"/>
            <a:ext cx="4572000" cy="3170099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Колорит картин Ель Греко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надзвичайно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багатий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насичений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-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барвистій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поверхні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спалахують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помаранчеві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червоні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рожеві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мазки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відтінків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переливаються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мерехтять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оливкові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жовті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зелені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фіолетові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вбрання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виконані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лесуваннями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таланту художника все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з'єднується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єдиній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кольоровій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гармонії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 descr="C:\Users\Alex\Desktop\77211014_Christ_Driving_the_Traders_from_the_Temple_c1570_Oil_on_panel_National_Gallery_of_Art_Washington_DC_U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3569752"/>
            <a:ext cx="4283968" cy="33156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lex\Desktop\74502009_YEl_Greko__Hristos_obnimayuschiy_krest_1600__16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" y="207274"/>
            <a:ext cx="2678562" cy="33244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lex\Desktop\1281508803_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7275"/>
            <a:ext cx="2417066" cy="32727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lex\Desktop\1354735079-0379654-www.nevsepic.com.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63" y="207275"/>
            <a:ext cx="2840893" cy="32727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32656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роду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заповіт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підведення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підсумків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розглядатися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останній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майстра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Вознесіння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Марії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 (1613). Ель Греко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тримав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пензель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руках до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останнього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подиху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Смерть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настала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1614.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Смерть художника справила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глибоке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враження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сучасників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Один з них писав: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захоплюватися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мистецтвом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маючи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наслідувати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3" name="Picture 2" descr="C:\Users\Alex\Desktop\f5bde44af1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549283" cy="69714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520"/>
            <a:ext cx="61926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Франсіско-Хосе</a:t>
            </a:r>
            <a:r>
              <a:rPr lang="uk-UA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 Гойя</a:t>
            </a:r>
            <a:endParaRPr lang="ru-RU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Alex\Desktop\Goya_selfportr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988840"/>
            <a:ext cx="3390900" cy="49149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128788"/>
            <a:ext cx="6030416" cy="2308324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Гойя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увійшов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живописець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заперечував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класичні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правила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композиції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зумів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показати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людських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істот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поза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навколишнього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Художнє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світосприйняття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художника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віщує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живопис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сюрреалізму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61606"/>
            <a:ext cx="4950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Розповіді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молодість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Гойї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схожі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легенди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Одного разу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Сарагосі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за ним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полювала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інквізиція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бійкою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день церковного свята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образив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святиню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біжить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Мадриду.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столиці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Франсіско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як-то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знайшли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спливаючого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кров'ю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ножем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суперника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спині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Пізніше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мандрував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Іспанії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разом з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безпритульними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тореадорами.</a:t>
            </a:r>
          </a:p>
        </p:txBody>
      </p:sp>
      <p:pic>
        <p:nvPicPr>
          <p:cNvPr id="14338" name="Picture 2" descr="C:\Users\Alex\Desktop\foto_quadri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600"/>
            <a:ext cx="2444483" cy="31750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lex\Desktop\esp_xvii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19" y="3460204"/>
            <a:ext cx="6206899" cy="3209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5000"/>
                <a:lumOff val="5000"/>
              </a:schemeClr>
            </a:gs>
            <a:gs pos="63000">
              <a:schemeClr val="accent6">
                <a:lumMod val="50000"/>
              </a:schemeClr>
            </a:gs>
            <a:gs pos="11000">
              <a:srgbClr val="FFC000">
                <a:lumMod val="96000"/>
                <a:alpha val="33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2923" y="-27384"/>
            <a:ext cx="65527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Ель </a:t>
            </a:r>
            <a:r>
              <a:rPr lang="ru-RU" sz="7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греко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Alex\Desktop\el_greco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73156"/>
            <a:ext cx="5355215" cy="57122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04225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 тому рано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виявилися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незвичайні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художні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здібності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Франсіско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тому юнак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визначений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 1760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учнем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сарагосського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живописця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і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ревізора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благочестя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Святої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інквізиції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Хосе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Луса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Мартінеса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362" name="Picture 2" descr="C:\Users\Alex\Desktop\metropoliten_musey_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30" y="402754"/>
            <a:ext cx="4155266" cy="60505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4943" y="404664"/>
            <a:ext cx="39906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 1764 і 1766 роках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Франсіско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безуспішно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намагався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вступити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Сан-Фернандо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Мадриді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З 1766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займається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Мадриді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Франсиско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Байеу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навчався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разом з ним 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Мартінеса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У 1773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Гойя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одружується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сестрою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Хосефе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 descr="C:\Users\Alex\Desktop\Real_Academia_Bellas_Artes_25.jpg_1306973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25297"/>
            <a:ext cx="5424742" cy="30000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lex\Desktop\95baye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83" y="116632"/>
            <a:ext cx="4220403" cy="58212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4797152"/>
            <a:ext cx="3528392" cy="1938992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 1771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Гойя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побував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Італії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де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Пермській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вдостоївся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 картину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Ганнібал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поглядає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висот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Альп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італійські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350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476672"/>
            <a:ext cx="3096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Повернувшись 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батьківщину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виконав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значні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розписав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фресками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капелу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палацу графа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Каетано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Собрадіель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церкви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Ремолінос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і аулу Дей, 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один з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куполів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сарагосського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собору Санта-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Марія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Пілар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(1771-1772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lex\Desktop\IMG_33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2" y="3809996"/>
            <a:ext cx="4064000" cy="30480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lex\Desktop\500x0-1-flatproject-ru-5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674"/>
            <a:ext cx="4762500" cy="35623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0163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середини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семидесятих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влаштувався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Мадриді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тут в 1776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рекомендацією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Байеу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художника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королівської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мануфактури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гобеленів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Гойя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безліч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історичних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жанрових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картин,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малюнків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картонів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Королівської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мануфактури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Санта-Барбара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Мадриді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картони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відрізнялися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надзвичайною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різноманітністю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багатством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фантазії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оригінальністю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задумів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майстерністю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Гойя одним з перших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продемонстрував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техніку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поєднання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тонів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58" name="Picture 2" descr="C:\Users\Alex\Desktop\74501048_large_goya4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10960"/>
            <a:ext cx="4541440" cy="43024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lex\Desktop\53523821ec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39090"/>
            <a:ext cx="2808312" cy="25742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Alex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70" y="2420888"/>
            <a:ext cx="2066764" cy="19442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lex\Desktop\00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82642"/>
            <a:ext cx="3346160" cy="53753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lex\Desktop\1783____20120630_11126259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5"/>
            <a:ext cx="2741449" cy="42930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lex\Desktop\17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13679"/>
            <a:ext cx="1995341" cy="30443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Alex\Desktop\AP2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75" y="4333361"/>
            <a:ext cx="1898529" cy="25246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08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роботою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королівської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мануфактури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Гойя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пише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численні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портрети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них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офіційні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замовлення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«Карл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полюванні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1782),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Прем'єр-міністр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граф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Флоридабланка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(1783),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933689"/>
            <a:ext cx="6799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проявляється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жвавий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живописця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портретованого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проникливе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загострити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образ,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побачити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найхарактерніші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риси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Маркіза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Ганна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Понтехос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(1787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),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Сім'я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герцога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Осуна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(1787).</a:t>
            </a:r>
          </a:p>
        </p:txBody>
      </p:sp>
    </p:spTree>
    <p:extLst>
      <p:ext uri="{BB962C8B-B14F-4D97-AF65-F5344CB8AC3E}">
        <p14:creationId xmlns:p14="http://schemas.microsoft.com/office/powerpoint/2010/main" val="2350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453952"/>
            <a:ext cx="4572000" cy="378565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вісімдесяті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роки 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Гойї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смуга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офіційних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успіхів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У 1780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одноголосно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обирають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членом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Королівської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мистецтв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У 1785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стає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віце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-директором, 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через десять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директором живописного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відділення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0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lex\Desktop\Goya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192519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lex\Desktop\As-Far-back-as-his-Grandfat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4"/>
            <a:ext cx="1914333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Alex\Desktop\3Ni-mas-ni-menos-Los-Caprichos-de-Go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780927"/>
            <a:ext cx="2070738" cy="28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Alex\Desktop\c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84" y="2780930"/>
            <a:ext cx="1920983" cy="2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Alex\Desktop\614341b9769c0338c4bc7c24ae93cf8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7521" y="2780931"/>
            <a:ext cx="1976367" cy="28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Alex\Desktop\Mala_noch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12" y="2780930"/>
            <a:ext cx="1976192" cy="2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Users\Alex\Desktop\1250854315_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80930"/>
            <a:ext cx="1912722" cy="2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:\Users\Alex\Desktop\c5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6168"/>
            <a:ext cx="1771798" cy="27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:\Users\Alex\Desktop\a-caza-de-dient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4644"/>
            <a:ext cx="1863716" cy="27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:\Users\Alex\Desktop\06_popup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04" y="-27385"/>
            <a:ext cx="1787108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lex\Desktop\Goya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64" y="5559843"/>
            <a:ext cx="192519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9811" y="2276872"/>
            <a:ext cx="4572000" cy="2585323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роки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вісімнадцятого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припадає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вражаюча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серія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офортів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Капрічос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(1793-1797),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вісімдесяти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Загальний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дух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сам Гойя прекрасно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висловив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коментарі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одного 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листів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маскарад ...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хочуть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здаватися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вони є,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обманюють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себе 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18" name="Picture 7" descr="C:\Users\Alex\Desktop\Mala_noch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62" y="5568533"/>
            <a:ext cx="1976192" cy="2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lex\Desktop\614341b9769c0338c4bc7c24ae93cf8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1737" y="5565475"/>
            <a:ext cx="1976367" cy="28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Alex\Desktop\1250854315_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84" y="5565474"/>
            <a:ext cx="1912722" cy="2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:\Users\Alex\Desktop\a-caza-de-dient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563259"/>
            <a:ext cx="1863716" cy="27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1663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Переживши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страшні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роки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окупації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наполеонівськими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військами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опинившись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свідком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звірячих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розправ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інтервентів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мирним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населенням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створив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справді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трагічні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твори -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Повстання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Пуерта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Соль» і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Розстріл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ніч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2 на 3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1808» (1808-1814) 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Повстанні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Гойя з великою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суворою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силою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показує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запеклість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тяжкість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боротьби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безмежну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мужність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простих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людей.</a:t>
            </a:r>
          </a:p>
        </p:txBody>
      </p:sp>
      <p:pic>
        <p:nvPicPr>
          <p:cNvPr id="22530" name="Picture 2" descr="C:\Users\Alex\Desktop\783px-Francisco_de_Goya_y_Lucientes_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8" y="116632"/>
            <a:ext cx="3931040" cy="30057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lex\Desktop\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6" y="3140968"/>
            <a:ext cx="6594624" cy="35942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8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268760"/>
            <a:ext cx="4572000" cy="132343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сходження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іспанський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престол Фердинанда VII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змінилося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Гойї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уряду.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їде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1823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Франції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в Бордо.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2924944"/>
            <a:ext cx="4572000" cy="317009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 Бордо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писав в основному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портрети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друзів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освоїв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техніку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літографії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Гойя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останнього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дня: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вистачає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воля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підтримує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мене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», казав художник.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намалював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старого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милицях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підписав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малюнок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«Я все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вчуся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Помер Гойя 16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1828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паралічу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5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268760"/>
            <a:ext cx="6264696" cy="341632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майстра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забутті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століть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Пояснюється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відрізнялися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твори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того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магістрального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напряму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починаючи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розвивався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західноєвропейський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живопис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двадцятому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столітті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зайняла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належне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художньої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минулого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tx2">
                <a:lumMod val="75000"/>
              </a:schemeClr>
            </a:gs>
            <a:gs pos="33000">
              <a:schemeClr val="accent5">
                <a:lumMod val="74000"/>
                <a:lumOff val="26000"/>
              </a:schemeClr>
            </a:gs>
            <a:gs pos="11000">
              <a:schemeClr val="accent5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latin typeface="Times New Roman" pitchFamily="18" charset="0"/>
                <a:cs typeface="Times New Roman" pitchFamily="18" charset="0"/>
              </a:rPr>
              <a:t>Ель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Гре́ко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справжнє ім'я Доменікос Теотокопулос   — іспанський художник грецького походження. Один із 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представників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поствізантійської школи іконопису (Критська школа)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27327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Народився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Ель Греко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остров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той час входив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Венеціанської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республіки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неформальним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центром пост-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візантійського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4488" y="47888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Батьки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художника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заможними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городянами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втекли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сільську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місцевість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венеціанських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заворушень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 1526-го по 1528-й</a:t>
            </a:r>
          </a:p>
        </p:txBody>
      </p:sp>
      <p:pic>
        <p:nvPicPr>
          <p:cNvPr id="2050" name="Picture 2" descr="C:\Users\Alex\Desktop\54450931_0908gr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212"/>
            <a:ext cx="1886347" cy="26663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x\Desktop\800px-Crete_integrated_map-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7" y="2276872"/>
            <a:ext cx="4079881" cy="19277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ex\Desktop\267829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52276"/>
            <a:ext cx="3491880" cy="28423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32656"/>
            <a:ext cx="4572000" cy="255454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Доменікос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довгий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вивчав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себе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батьківщині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відвідував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школу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Криті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опановував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малювання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ікон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секрети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класичних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прийомів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стародавніх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греків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Ель Греко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вивчив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грецьку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латину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934" y="4582137"/>
            <a:ext cx="4572000" cy="1938992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Деякий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Доменікос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вчився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Венеції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туди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перебрався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1567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пригоди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Венеції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відомо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небагато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затримався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там Ель Греко на три роки;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ходять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чутки,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вчився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самого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Тиціана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lex\Desktop\0us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1" y="44624"/>
            <a:ext cx="4041891" cy="46637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ex\Desktop\a75c36fcd0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55171"/>
            <a:ext cx="3361582" cy="44022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220" y="128756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Венеції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Ель Греко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картини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Вигнання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торговців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храму», яка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виконана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темперою 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дерев'яній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дошці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підписана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по-грецьки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Доменікос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Теотокопулос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критянин», і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Зцілення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сліпого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». Роки,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молодим живописцем 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Венеції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роками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серйозного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учнівства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9" name="Picture 3" descr="C:\Users\Alex\Desktop\01isc1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47695"/>
            <a:ext cx="4897832" cy="35917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ex\Desktop\01izgn1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618" y="2706491"/>
            <a:ext cx="5020663" cy="36916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16546" y="6254772"/>
            <a:ext cx="229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Зцілення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сліпого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215170"/>
            <a:ext cx="353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Вигнання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торговців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храму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2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880737"/>
            <a:ext cx="5109609" cy="255454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1570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художник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приїхав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Риму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відкрив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художню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майстерню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Італії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Ель Греко почерпнув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чимало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нового, як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збагативши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стиль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маннерізма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венеціанського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Ренессансу 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венеціанські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художники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навчили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Ель Греко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малювати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компонувати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складні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багатооб'ектні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ландшафти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C:\Users\Alex\Desktop\0a320f9ddd0af7d9e34d5cc8ac5a55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624"/>
            <a:ext cx="4935742" cy="35910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lex\Desktop\mount-sinai-1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78" y="124806"/>
            <a:ext cx="4015710" cy="33762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lex\Desktop\a-boy-blowing-on-an-ember-to-light-a-cand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48" y="3356992"/>
            <a:ext cx="3048000" cy="36020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6512" y="180965"/>
            <a:ext cx="286703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 1576 Ель Греко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попрямував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Іспанії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службу королю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Філіпу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Іспанському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Перше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замовлення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Іспанії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Ель Греко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кінці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70-х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великий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вівтар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для церкви Сан-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Домінго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ель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Антігуо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Толедо (1577). Художник написав у 1577-1579 роках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вівтарні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картини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Трійця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Воскресіння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Христа»,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Поклоніння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волхвів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чотири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святих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роботу Ель Греко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високо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оцінили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фахівці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глядачі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але вона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викликала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протест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церковників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Толедо, вона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незрозуміла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7" name="Picture 3" descr="C:\Users\Alex\Desktop\69464559_Trinidad_El_Grec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483" y="180965"/>
            <a:ext cx="2210744" cy="37890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lex\Desktop\greco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4290"/>
            <a:ext cx="2860002" cy="64299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lex\Desktop\01poklv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11" y="3970005"/>
            <a:ext cx="3646289" cy="30689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деякий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художник остаточно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переїхав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м.Толедо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стародавню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столицю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Іспанії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центр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іспанської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мистецтв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того часу, де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залишався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кінця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 Толедо Ель Греко написав свою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картину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Поховання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графа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Оргаса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(1586), яка принесла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славу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величезну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замовлень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в основному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церкви.</a:t>
            </a:r>
          </a:p>
        </p:txBody>
      </p:sp>
      <p:pic>
        <p:nvPicPr>
          <p:cNvPr id="7170" name="Picture 2" descr="C:\Users\Alex\Desktop\28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5" y="2716460"/>
            <a:ext cx="3744416" cy="416046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lex\Desktop\orgasz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84" y="325959"/>
            <a:ext cx="5191620" cy="649968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1408</Words>
  <Application>Microsoft Office PowerPoint</Application>
  <PresentationFormat>Экран (4:3)</PresentationFormat>
  <Paragraphs>44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Alex</cp:lastModifiedBy>
  <cp:revision>27</cp:revision>
  <dcterms:created xsi:type="dcterms:W3CDTF">2014-11-22T18:44:41Z</dcterms:created>
  <dcterms:modified xsi:type="dcterms:W3CDTF">2015-02-25T19:52:50Z</dcterms:modified>
</cp:coreProperties>
</file>