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2E93-C258-4054-B0BC-B3DB1703880A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9DE-D086-42DC-B1CE-9DA7E0FFC4C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2E93-C258-4054-B0BC-B3DB1703880A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9DE-D086-42DC-B1CE-9DA7E0FFC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2E93-C258-4054-B0BC-B3DB1703880A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9DE-D086-42DC-B1CE-9DA7E0FFC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2E93-C258-4054-B0BC-B3DB1703880A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9DE-D086-42DC-B1CE-9DA7E0FFC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2E93-C258-4054-B0BC-B3DB1703880A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38C59DE-D086-42DC-B1CE-9DA7E0FFC4C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2E93-C258-4054-B0BC-B3DB1703880A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9DE-D086-42DC-B1CE-9DA7E0FFC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2E93-C258-4054-B0BC-B3DB1703880A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9DE-D086-42DC-B1CE-9DA7E0FFC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2E93-C258-4054-B0BC-B3DB1703880A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9DE-D086-42DC-B1CE-9DA7E0FFC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2E93-C258-4054-B0BC-B3DB1703880A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9DE-D086-42DC-B1CE-9DA7E0FFC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2E93-C258-4054-B0BC-B3DB1703880A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9DE-D086-42DC-B1CE-9DA7E0FFC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2E93-C258-4054-B0BC-B3DB1703880A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9DE-D086-42DC-B1CE-9DA7E0FFC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90F2E93-C258-4054-B0BC-B3DB1703880A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8C59DE-D086-42DC-B1CE-9DA7E0FFC4C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786322"/>
            <a:ext cx="8223034" cy="1714512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Гаррі</a:t>
            </a:r>
            <a:r>
              <a:rPr lang="ru-RU" dirty="0" smtClean="0"/>
              <a:t> </a:t>
            </a:r>
            <a:r>
              <a:rPr lang="ru-RU" dirty="0" err="1" smtClean="0"/>
              <a:t>Поттер</a:t>
            </a:r>
            <a:r>
              <a:rPr lang="ru-RU" dirty="0" smtClean="0"/>
              <a:t>»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err="1" smtClean="0"/>
              <a:t>Деніел</a:t>
            </a:r>
            <a:r>
              <a:rPr lang="ru-RU" dirty="0" smtClean="0"/>
              <a:t> </a:t>
            </a:r>
            <a:r>
              <a:rPr lang="ru-RU" dirty="0" err="1" smtClean="0"/>
              <a:t>Редкліфф</a:t>
            </a:r>
            <a:endParaRPr lang="ru-RU" dirty="0"/>
          </a:p>
        </p:txBody>
      </p:sp>
      <p:pic>
        <p:nvPicPr>
          <p:cNvPr id="1026" name="Picture 2" descr="C:\Documents and Settings\User\Мои документы\Downloads\1302167934_daniel.radcliff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14290"/>
            <a:ext cx="2976570" cy="4167198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Downloads\harry-pot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142852"/>
            <a:ext cx="5619789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1643050"/>
            <a:ext cx="3143240" cy="242889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«</a:t>
            </a:r>
            <a:r>
              <a:rPr lang="ru-RU" sz="5400" dirty="0" err="1" smtClean="0"/>
              <a:t>Гаррі</a:t>
            </a:r>
            <a:r>
              <a:rPr lang="ru-RU" sz="5400" dirty="0" smtClean="0"/>
              <a:t> </a:t>
            </a:r>
            <a:r>
              <a:rPr lang="ru-RU" sz="5400" dirty="0" err="1" smtClean="0"/>
              <a:t>Поттер</a:t>
            </a:r>
            <a:r>
              <a:rPr lang="ru-RU" sz="5400" dirty="0" smtClean="0"/>
              <a:t>»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786190"/>
            <a:ext cx="8786874" cy="252317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Серія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семи </a:t>
            </a:r>
            <a:r>
              <a:rPr lang="ru-RU" dirty="0" err="1" smtClean="0"/>
              <a:t>фантастичних</a:t>
            </a:r>
            <a:r>
              <a:rPr lang="ru-RU" dirty="0" smtClean="0"/>
              <a:t> </a:t>
            </a:r>
            <a:r>
              <a:rPr lang="ru-RU" dirty="0" err="1" smtClean="0"/>
              <a:t>романів</a:t>
            </a:r>
            <a:r>
              <a:rPr lang="ru-RU" dirty="0" smtClean="0"/>
              <a:t> </a:t>
            </a:r>
            <a:r>
              <a:rPr lang="ru-RU" dirty="0" err="1" smtClean="0"/>
              <a:t>англійської</a:t>
            </a:r>
            <a:r>
              <a:rPr lang="ru-RU" dirty="0" smtClean="0"/>
              <a:t> </a:t>
            </a:r>
            <a:r>
              <a:rPr lang="ru-RU" dirty="0" err="1" smtClean="0"/>
              <a:t>письменниці</a:t>
            </a:r>
            <a:r>
              <a:rPr lang="ru-RU" dirty="0" smtClean="0"/>
              <a:t> </a:t>
            </a:r>
            <a:r>
              <a:rPr lang="ru-RU" dirty="0" err="1" smtClean="0"/>
              <a:t>Джоан</a:t>
            </a:r>
            <a:r>
              <a:rPr lang="ru-RU" dirty="0" smtClean="0"/>
              <a:t> </a:t>
            </a:r>
            <a:r>
              <a:rPr lang="ru-RU" dirty="0" err="1" smtClean="0"/>
              <a:t>Ролінґ</a:t>
            </a:r>
            <a:r>
              <a:rPr lang="ru-RU" dirty="0" smtClean="0"/>
              <a:t>. В книгах </a:t>
            </a:r>
            <a:r>
              <a:rPr lang="ru-RU" dirty="0" err="1" smtClean="0"/>
              <a:t>розповідається</a:t>
            </a:r>
            <a:r>
              <a:rPr lang="ru-RU" dirty="0" smtClean="0"/>
              <a:t> про </a:t>
            </a:r>
            <a:r>
              <a:rPr lang="ru-RU" dirty="0" err="1" smtClean="0"/>
              <a:t>пригоди</a:t>
            </a:r>
            <a:r>
              <a:rPr lang="ru-RU" dirty="0" smtClean="0"/>
              <a:t> юного </a:t>
            </a:r>
            <a:r>
              <a:rPr lang="ru-RU" dirty="0" err="1" smtClean="0"/>
              <a:t>чарівника</a:t>
            </a:r>
            <a:r>
              <a:rPr lang="ru-RU" dirty="0" smtClean="0"/>
              <a:t> </a:t>
            </a:r>
            <a:r>
              <a:rPr lang="ru-RU" dirty="0" err="1" smtClean="0"/>
              <a:t>Гаррі</a:t>
            </a:r>
            <a:r>
              <a:rPr lang="ru-RU" dirty="0" smtClean="0"/>
              <a:t> </a:t>
            </a:r>
            <a:r>
              <a:rPr lang="ru-RU" dirty="0" err="1" smtClean="0"/>
              <a:t>Поттера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err="1" smtClean="0"/>
              <a:t>Події</a:t>
            </a:r>
            <a:r>
              <a:rPr lang="ru-RU" dirty="0" smtClean="0"/>
              <a:t> в основному </a:t>
            </a:r>
            <a:r>
              <a:rPr lang="ru-RU" dirty="0" err="1" smtClean="0"/>
              <a:t>відбуваються</a:t>
            </a:r>
            <a:r>
              <a:rPr lang="ru-RU" dirty="0" smtClean="0"/>
              <a:t> в </a:t>
            </a:r>
            <a:r>
              <a:rPr lang="ru-RU" dirty="0" err="1" smtClean="0"/>
              <a:t>Англії</a:t>
            </a:r>
            <a:r>
              <a:rPr lang="ru-RU" dirty="0" smtClean="0"/>
              <a:t> у </a:t>
            </a:r>
            <a:r>
              <a:rPr lang="ru-RU" dirty="0" err="1" smtClean="0"/>
              <a:t>школі</a:t>
            </a:r>
            <a:r>
              <a:rPr lang="ru-RU" dirty="0" smtClean="0"/>
              <a:t> </a:t>
            </a:r>
            <a:r>
              <a:rPr lang="ru-RU" dirty="0" err="1" smtClean="0"/>
              <a:t>чарів</a:t>
            </a:r>
            <a:r>
              <a:rPr lang="ru-RU" dirty="0" smtClean="0"/>
              <a:t> та </a:t>
            </a:r>
            <a:r>
              <a:rPr lang="ru-RU" dirty="0" err="1" smtClean="0"/>
              <a:t>чаклунства</a:t>
            </a:r>
            <a:r>
              <a:rPr lang="ru-RU" dirty="0" smtClean="0"/>
              <a:t> </a:t>
            </a:r>
            <a:r>
              <a:rPr lang="ru-RU" dirty="0" err="1" smtClean="0"/>
              <a:t>Гоґвортс</a:t>
            </a:r>
            <a:r>
              <a:rPr lang="ru-RU" dirty="0" smtClean="0"/>
              <a:t>, де </a:t>
            </a:r>
            <a:r>
              <a:rPr lang="ru-RU" dirty="0" err="1" smtClean="0"/>
              <a:t>найкращими</a:t>
            </a:r>
            <a:r>
              <a:rPr lang="ru-RU" dirty="0" smtClean="0"/>
              <a:t> </a:t>
            </a:r>
            <a:r>
              <a:rPr lang="ru-RU" dirty="0" err="1" smtClean="0"/>
              <a:t>друзями</a:t>
            </a:r>
            <a:r>
              <a:rPr lang="ru-RU" dirty="0" smtClean="0"/>
              <a:t> </a:t>
            </a:r>
            <a:r>
              <a:rPr lang="ru-RU" dirty="0" err="1" smtClean="0"/>
              <a:t>Гаррі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dirty="0" err="1" smtClean="0"/>
              <a:t>Рон</a:t>
            </a:r>
            <a:r>
              <a:rPr lang="ru-RU" dirty="0" smtClean="0"/>
              <a:t> </a:t>
            </a:r>
            <a:r>
              <a:rPr lang="ru-RU" dirty="0" err="1" smtClean="0"/>
              <a:t>Візлі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Герміона</a:t>
            </a:r>
            <a:r>
              <a:rPr lang="ru-RU" dirty="0" smtClean="0"/>
              <a:t> </a:t>
            </a:r>
            <a:r>
              <a:rPr lang="ru-RU" dirty="0" err="1" smtClean="0"/>
              <a:t>Ґрейнджер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 </a:t>
            </a:r>
            <a:r>
              <a:rPr lang="ru-RU" dirty="0" err="1" smtClean="0"/>
              <a:t>маглів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 descr="C:\Documents and Settings\User\Мои документы\Downloads\H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1"/>
            <a:ext cx="5990987" cy="3357586"/>
          </a:xfrm>
          <a:prstGeom prst="rect">
            <a:avLst/>
          </a:prstGeom>
          <a:noFill/>
        </p:spPr>
      </p:pic>
      <p:pic>
        <p:nvPicPr>
          <p:cNvPr id="2051" name="Picture 3" descr="C:\Documents and Settings\User\Мои документы\Downloads\Хогварт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14290"/>
            <a:ext cx="1550070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66631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Відзняті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сім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книги. </a:t>
            </a:r>
            <a:r>
              <a:rPr lang="ru-RU" dirty="0" smtClean="0"/>
              <a:t>Доходи </a:t>
            </a:r>
            <a:r>
              <a:rPr lang="ru-RU" dirty="0" err="1" smtClean="0"/>
              <a:t>від</a:t>
            </a:r>
            <a:r>
              <a:rPr lang="ru-RU" dirty="0" smtClean="0"/>
              <a:t> книг, </a:t>
            </a:r>
            <a:r>
              <a:rPr lang="ru-RU" dirty="0" err="1" smtClean="0"/>
              <a:t>фільмів</a:t>
            </a:r>
            <a:r>
              <a:rPr lang="ru-RU" dirty="0" smtClean="0"/>
              <a:t>, </a:t>
            </a:r>
            <a:r>
              <a:rPr lang="ru-RU" dirty="0" err="1" smtClean="0"/>
              <a:t>комп'ютерних</a:t>
            </a:r>
            <a:r>
              <a:rPr lang="ru-RU" dirty="0" smtClean="0"/>
              <a:t> </a:t>
            </a:r>
            <a:r>
              <a:rPr lang="ru-RU" dirty="0" err="1" smtClean="0"/>
              <a:t>ігор</a:t>
            </a:r>
            <a:r>
              <a:rPr lang="ru-RU" dirty="0" smtClean="0"/>
              <a:t> </a:t>
            </a:r>
            <a:r>
              <a:rPr lang="ru-RU" dirty="0" err="1" smtClean="0"/>
              <a:t>вивели</a:t>
            </a:r>
            <a:r>
              <a:rPr lang="ru-RU" dirty="0" smtClean="0"/>
              <a:t> </a:t>
            </a:r>
            <a:r>
              <a:rPr lang="ru-RU" dirty="0" err="1" smtClean="0"/>
              <a:t>письменницю</a:t>
            </a:r>
            <a:r>
              <a:rPr lang="ru-RU" dirty="0" smtClean="0"/>
              <a:t> на 620-е </a:t>
            </a:r>
            <a:r>
              <a:rPr lang="ru-RU" dirty="0" err="1" smtClean="0"/>
              <a:t>місце</a:t>
            </a:r>
            <a:r>
              <a:rPr lang="ru-RU" dirty="0" smtClean="0"/>
              <a:t> в списку </a:t>
            </a:r>
            <a:r>
              <a:rPr lang="ru-RU" dirty="0" err="1" smtClean="0"/>
              <a:t>найбагатших</a:t>
            </a:r>
            <a:r>
              <a:rPr lang="ru-RU" dirty="0" smtClean="0"/>
              <a:t> людей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ru-RU" dirty="0" err="1" smtClean="0"/>
              <a:t>Роулінг</a:t>
            </a:r>
            <a:r>
              <a:rPr lang="ru-RU" dirty="0" smtClean="0"/>
              <a:t> </a:t>
            </a:r>
            <a:r>
              <a:rPr lang="ru-RU" dirty="0" err="1" smtClean="0"/>
              <a:t>багатша</a:t>
            </a:r>
            <a:r>
              <a:rPr lang="ru-RU" dirty="0" smtClean="0"/>
              <a:t> </a:t>
            </a:r>
            <a:r>
              <a:rPr lang="ru-RU" dirty="0" err="1" smtClean="0"/>
              <a:t>англійської</a:t>
            </a:r>
            <a:r>
              <a:rPr lang="ru-RU" dirty="0" smtClean="0"/>
              <a:t> </a:t>
            </a:r>
            <a:r>
              <a:rPr lang="ru-RU" dirty="0" err="1" smtClean="0"/>
              <a:t>королеви</a:t>
            </a:r>
            <a:r>
              <a:rPr lang="ru-RU" dirty="0" smtClean="0"/>
              <a:t> </a:t>
            </a:r>
            <a:r>
              <a:rPr lang="ru-RU" dirty="0" err="1" smtClean="0"/>
              <a:t>Єлизавети</a:t>
            </a:r>
            <a:r>
              <a:rPr lang="ru-RU" dirty="0" smtClean="0"/>
              <a:t> </a:t>
            </a:r>
            <a:r>
              <a:rPr lang="en-US" dirty="0" smtClean="0"/>
              <a:t>II.</a:t>
            </a:r>
          </a:p>
          <a:p>
            <a:r>
              <a:rPr lang="ru-RU" dirty="0" err="1" smtClean="0"/>
              <a:t>Гаррі</a:t>
            </a:r>
            <a:r>
              <a:rPr lang="ru-RU" dirty="0" smtClean="0"/>
              <a:t> </a:t>
            </a:r>
            <a:r>
              <a:rPr lang="ru-RU" dirty="0" err="1" smtClean="0"/>
              <a:t>Поттер</a:t>
            </a:r>
            <a:r>
              <a:rPr lang="ru-RU" dirty="0" smtClean="0"/>
              <a:t> та </a:t>
            </a:r>
            <a:r>
              <a:rPr lang="ru-RU" dirty="0" err="1" smtClean="0"/>
              <a:t>філософський</a:t>
            </a:r>
            <a:r>
              <a:rPr lang="ru-RU" dirty="0" smtClean="0"/>
              <a:t> </a:t>
            </a:r>
            <a:r>
              <a:rPr lang="ru-RU" dirty="0" err="1" smtClean="0"/>
              <a:t>камінь</a:t>
            </a:r>
            <a:endParaRPr lang="ru-RU" dirty="0" smtClean="0"/>
          </a:p>
          <a:p>
            <a:r>
              <a:rPr lang="ru-RU" dirty="0" err="1" smtClean="0"/>
              <a:t>Гаррі</a:t>
            </a:r>
            <a:r>
              <a:rPr lang="ru-RU" dirty="0" smtClean="0"/>
              <a:t> </a:t>
            </a:r>
            <a:r>
              <a:rPr lang="ru-RU" dirty="0" err="1" smtClean="0"/>
              <a:t>Поттер</a:t>
            </a:r>
            <a:r>
              <a:rPr lang="ru-RU" dirty="0" smtClean="0"/>
              <a:t> та </a:t>
            </a:r>
            <a:r>
              <a:rPr lang="ru-RU" dirty="0" err="1" smtClean="0"/>
              <a:t>Таємна</a:t>
            </a:r>
            <a:r>
              <a:rPr lang="ru-RU" dirty="0" smtClean="0"/>
              <a:t> </a:t>
            </a:r>
            <a:r>
              <a:rPr lang="ru-RU" dirty="0" err="1" smtClean="0"/>
              <a:t>кімната</a:t>
            </a:r>
            <a:endParaRPr lang="ru-RU" dirty="0" smtClean="0"/>
          </a:p>
          <a:p>
            <a:r>
              <a:rPr lang="ru-RU" dirty="0" err="1" smtClean="0"/>
              <a:t>Гаррі</a:t>
            </a:r>
            <a:r>
              <a:rPr lang="ru-RU" dirty="0" smtClean="0"/>
              <a:t> </a:t>
            </a:r>
            <a:r>
              <a:rPr lang="ru-RU" dirty="0" err="1" smtClean="0"/>
              <a:t>Поттер</a:t>
            </a:r>
            <a:r>
              <a:rPr lang="ru-RU" dirty="0" smtClean="0"/>
              <a:t> та </a:t>
            </a:r>
            <a:r>
              <a:rPr lang="ru-RU" dirty="0" err="1" smtClean="0"/>
              <a:t>в'язень</a:t>
            </a:r>
            <a:r>
              <a:rPr lang="ru-RU" dirty="0" smtClean="0"/>
              <a:t> </a:t>
            </a:r>
            <a:r>
              <a:rPr lang="ru-RU" dirty="0" err="1" smtClean="0"/>
              <a:t>Азкабану</a:t>
            </a:r>
            <a:endParaRPr lang="ru-RU" dirty="0" smtClean="0"/>
          </a:p>
          <a:p>
            <a:r>
              <a:rPr lang="ru-RU" dirty="0" err="1" smtClean="0"/>
              <a:t>Гаррі</a:t>
            </a:r>
            <a:r>
              <a:rPr lang="ru-RU" dirty="0" smtClean="0"/>
              <a:t> </a:t>
            </a:r>
            <a:r>
              <a:rPr lang="ru-RU" dirty="0" err="1" smtClean="0"/>
              <a:t>Поттер</a:t>
            </a:r>
            <a:r>
              <a:rPr lang="ru-RU" dirty="0" smtClean="0"/>
              <a:t> та </a:t>
            </a:r>
            <a:r>
              <a:rPr lang="ru-RU" dirty="0" err="1" smtClean="0"/>
              <a:t>Келих</a:t>
            </a:r>
            <a:r>
              <a:rPr lang="ru-RU" dirty="0" smtClean="0"/>
              <a:t> </a:t>
            </a:r>
            <a:r>
              <a:rPr lang="ru-RU" dirty="0" err="1" smtClean="0"/>
              <a:t>вогню</a:t>
            </a:r>
            <a:endParaRPr lang="ru-RU" dirty="0" smtClean="0"/>
          </a:p>
          <a:p>
            <a:r>
              <a:rPr lang="ru-RU" dirty="0" err="1" smtClean="0"/>
              <a:t>Гаррі</a:t>
            </a:r>
            <a:r>
              <a:rPr lang="ru-RU" dirty="0" smtClean="0"/>
              <a:t> </a:t>
            </a:r>
            <a:r>
              <a:rPr lang="ru-RU" dirty="0" err="1" smtClean="0"/>
              <a:t>Поттер</a:t>
            </a:r>
            <a:r>
              <a:rPr lang="ru-RU" dirty="0" smtClean="0"/>
              <a:t> та Орден </a:t>
            </a:r>
            <a:r>
              <a:rPr lang="ru-RU" dirty="0" err="1" smtClean="0"/>
              <a:t>фенікса</a:t>
            </a:r>
            <a:endParaRPr lang="ru-RU" dirty="0" smtClean="0"/>
          </a:p>
          <a:p>
            <a:r>
              <a:rPr lang="ru-RU" dirty="0" err="1" smtClean="0"/>
              <a:t>Гаррі</a:t>
            </a:r>
            <a:r>
              <a:rPr lang="ru-RU" dirty="0" smtClean="0"/>
              <a:t> </a:t>
            </a:r>
            <a:r>
              <a:rPr lang="ru-RU" dirty="0" err="1" smtClean="0"/>
              <a:t>Поттер</a:t>
            </a:r>
            <a:r>
              <a:rPr lang="ru-RU" dirty="0" smtClean="0"/>
              <a:t> та </a:t>
            </a:r>
            <a:r>
              <a:rPr lang="ru-RU" dirty="0" err="1" smtClean="0"/>
              <a:t>Напівкровний</a:t>
            </a:r>
            <a:r>
              <a:rPr lang="ru-RU" dirty="0" smtClean="0"/>
              <a:t> Принц</a:t>
            </a:r>
          </a:p>
          <a:p>
            <a:r>
              <a:rPr lang="ru-RU" dirty="0" err="1" smtClean="0"/>
              <a:t>Гаррі</a:t>
            </a:r>
            <a:r>
              <a:rPr lang="ru-RU" dirty="0" smtClean="0"/>
              <a:t> </a:t>
            </a:r>
            <a:r>
              <a:rPr lang="ru-RU" dirty="0" err="1" smtClean="0"/>
              <a:t>Поттер</a:t>
            </a:r>
            <a:r>
              <a:rPr lang="ru-RU" dirty="0" smtClean="0"/>
              <a:t> та </a:t>
            </a:r>
            <a:r>
              <a:rPr lang="ru-RU" dirty="0" err="1" smtClean="0"/>
              <a:t>Смертельні</a:t>
            </a:r>
            <a:r>
              <a:rPr lang="ru-RU" dirty="0" smtClean="0"/>
              <a:t> </a:t>
            </a:r>
            <a:r>
              <a:rPr lang="ru-RU" dirty="0" err="1" smtClean="0"/>
              <a:t>Реліквії</a:t>
            </a:r>
            <a:r>
              <a:rPr lang="ru-RU" dirty="0" smtClean="0"/>
              <a:t>: </a:t>
            </a:r>
            <a:r>
              <a:rPr lang="ru-RU" dirty="0" err="1" smtClean="0"/>
              <a:t>Частина</a:t>
            </a:r>
            <a:r>
              <a:rPr lang="ru-RU" dirty="0" smtClean="0"/>
              <a:t> 1 </a:t>
            </a:r>
          </a:p>
          <a:p>
            <a:r>
              <a:rPr lang="ru-RU" dirty="0" err="1" smtClean="0"/>
              <a:t>Гаррі</a:t>
            </a:r>
            <a:r>
              <a:rPr lang="ru-RU" dirty="0" smtClean="0"/>
              <a:t> </a:t>
            </a:r>
            <a:r>
              <a:rPr lang="ru-RU" dirty="0" err="1" smtClean="0"/>
              <a:t>Поттер</a:t>
            </a:r>
            <a:r>
              <a:rPr lang="ru-RU" dirty="0" smtClean="0"/>
              <a:t> та </a:t>
            </a:r>
            <a:r>
              <a:rPr lang="ru-RU" dirty="0" err="1" smtClean="0"/>
              <a:t>Смертельні</a:t>
            </a:r>
            <a:r>
              <a:rPr lang="ru-RU" dirty="0" smtClean="0"/>
              <a:t> </a:t>
            </a:r>
            <a:r>
              <a:rPr lang="ru-RU" dirty="0" err="1" smtClean="0"/>
              <a:t>Реліквії</a:t>
            </a:r>
            <a:r>
              <a:rPr lang="ru-RU" dirty="0" smtClean="0"/>
              <a:t>: </a:t>
            </a:r>
            <a:r>
              <a:rPr lang="ru-RU" dirty="0" err="1" smtClean="0"/>
              <a:t>Частина</a:t>
            </a:r>
            <a:r>
              <a:rPr lang="ru-RU" dirty="0" smtClean="0"/>
              <a:t> 2 </a:t>
            </a:r>
          </a:p>
          <a:p>
            <a:endParaRPr lang="ru-RU" dirty="0"/>
          </a:p>
        </p:txBody>
      </p:sp>
      <p:pic>
        <p:nvPicPr>
          <p:cNvPr id="3074" name="Picture 2" descr="C:\Documents and Settings\User\Мои документы\Downloads\Harry_Potter_and_the_Sorcerer-s_Ston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1285884" cy="1714512"/>
          </a:xfrm>
          <a:prstGeom prst="rect">
            <a:avLst/>
          </a:prstGeom>
          <a:noFill/>
        </p:spPr>
      </p:pic>
      <p:pic>
        <p:nvPicPr>
          <p:cNvPr id="3075" name="Picture 3" descr="C:\Documents and Settings\User\Мои документы\Downloads\1297639345_garri-potter-i-taynaya-komna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42852"/>
            <a:ext cx="1214446" cy="1721976"/>
          </a:xfrm>
          <a:prstGeom prst="rect">
            <a:avLst/>
          </a:prstGeom>
          <a:noFill/>
        </p:spPr>
      </p:pic>
      <p:pic>
        <p:nvPicPr>
          <p:cNvPr id="3076" name="Picture 4" descr="C:\Documents and Settings\User\Мои документы\Downloads\загруженно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42852"/>
            <a:ext cx="1214446" cy="1731232"/>
          </a:xfrm>
          <a:prstGeom prst="rect">
            <a:avLst/>
          </a:prstGeom>
          <a:noFill/>
        </p:spPr>
      </p:pic>
      <p:pic>
        <p:nvPicPr>
          <p:cNvPr id="3077" name="Picture 5" descr="C:\Documents and Settings\User\Мои документы\Downloads\1358323228_garri-potter-i-kubok-ogn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142852"/>
            <a:ext cx="1214446" cy="1720178"/>
          </a:xfrm>
          <a:prstGeom prst="rect">
            <a:avLst/>
          </a:prstGeom>
          <a:noFill/>
        </p:spPr>
      </p:pic>
      <p:pic>
        <p:nvPicPr>
          <p:cNvPr id="3078" name="Picture 6" descr="C:\Documents and Settings\User\Мои документы\Downloads\1255387940_111096299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142852"/>
            <a:ext cx="1214446" cy="1722618"/>
          </a:xfrm>
          <a:prstGeom prst="rect">
            <a:avLst/>
          </a:prstGeom>
          <a:noFill/>
        </p:spPr>
      </p:pic>
      <p:pic>
        <p:nvPicPr>
          <p:cNvPr id="3079" name="Picture 7" descr="C:\Documents and Settings\User\Мои документы\Downloads\144b92e89abb107a66756f86066074c19a88af04_1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142852"/>
            <a:ext cx="1214446" cy="1715681"/>
          </a:xfrm>
          <a:prstGeom prst="rect">
            <a:avLst/>
          </a:prstGeom>
          <a:noFill/>
        </p:spPr>
      </p:pic>
      <p:pic>
        <p:nvPicPr>
          <p:cNvPr id="3080" name="Picture 8" descr="C:\Documents and Settings\User\Мои документы\Downloads\kinopoisk.ru-Harry-Potter-and-the-Deathly-Hallows_3A-Part-2-162508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9" y="142852"/>
            <a:ext cx="1214446" cy="17352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1000108"/>
            <a:ext cx="3471858" cy="2071702"/>
          </a:xfrm>
        </p:spPr>
        <p:txBody>
          <a:bodyPr>
            <a:normAutofit/>
          </a:bodyPr>
          <a:lstStyle/>
          <a:p>
            <a:r>
              <a:rPr lang="ru-RU" dirty="0" err="1" smtClean="0"/>
              <a:t>Деніел</a:t>
            </a:r>
            <a:r>
              <a:rPr lang="ru-RU" dirty="0" smtClean="0"/>
              <a:t> </a:t>
            </a:r>
            <a:r>
              <a:rPr lang="ru-RU" dirty="0" err="1" smtClean="0"/>
              <a:t>Редкліфф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3286124"/>
          </a:xfrm>
        </p:spPr>
        <p:txBody>
          <a:bodyPr>
            <a:noAutofit/>
          </a:bodyPr>
          <a:lstStyle/>
          <a:p>
            <a:r>
              <a:rPr lang="ru-RU" sz="1900" dirty="0" err="1" smtClean="0"/>
              <a:t>Народився</a:t>
            </a:r>
            <a:r>
              <a:rPr lang="ru-RU" sz="1900" dirty="0" smtClean="0"/>
              <a:t> </a:t>
            </a:r>
            <a:r>
              <a:rPr lang="ru-RU" sz="1900" dirty="0" smtClean="0"/>
              <a:t>23 </a:t>
            </a:r>
            <a:r>
              <a:rPr lang="ru-RU" sz="1900" dirty="0" err="1" smtClean="0"/>
              <a:t>липня</a:t>
            </a:r>
            <a:r>
              <a:rPr lang="ru-RU" sz="1900" dirty="0" smtClean="0"/>
              <a:t> 1989 року в </a:t>
            </a:r>
            <a:r>
              <a:rPr lang="ru-RU" sz="1900" dirty="0" err="1" smtClean="0"/>
              <a:t>Лондоні</a:t>
            </a:r>
            <a:r>
              <a:rPr lang="ru-RU" sz="1900" dirty="0" smtClean="0"/>
              <a:t>, ставши </a:t>
            </a:r>
            <a:r>
              <a:rPr lang="ru-RU" sz="1900" dirty="0" err="1" smtClean="0"/>
              <a:t>єдиною</a:t>
            </a:r>
            <a:r>
              <a:rPr lang="ru-RU" sz="1900" dirty="0" smtClean="0"/>
              <a:t> </a:t>
            </a:r>
            <a:r>
              <a:rPr lang="ru-RU" sz="1900" dirty="0" err="1" smtClean="0"/>
              <a:t>дитиною</a:t>
            </a:r>
            <a:r>
              <a:rPr lang="ru-RU" sz="1900" dirty="0" smtClean="0"/>
              <a:t> в </a:t>
            </a:r>
            <a:r>
              <a:rPr lang="ru-RU" sz="1900" dirty="0" err="1" smtClean="0"/>
              <a:t>сім'ї</a:t>
            </a:r>
            <a:r>
              <a:rPr lang="ru-RU" sz="1900" dirty="0" smtClean="0"/>
              <a:t> </a:t>
            </a:r>
            <a:r>
              <a:rPr lang="ru-RU" sz="1900" dirty="0" err="1" smtClean="0"/>
              <a:t>Редкліфф</a:t>
            </a:r>
            <a:r>
              <a:rPr lang="ru-RU" sz="1900" dirty="0" smtClean="0"/>
              <a:t>. </a:t>
            </a:r>
            <a:r>
              <a:rPr lang="ru-RU" sz="1900" dirty="0" err="1" smtClean="0"/>
              <a:t>Його</a:t>
            </a:r>
            <a:r>
              <a:rPr lang="ru-RU" sz="1900" dirty="0" smtClean="0"/>
              <a:t> </a:t>
            </a:r>
            <a:r>
              <a:rPr lang="ru-RU" sz="1900" dirty="0" err="1" smtClean="0"/>
              <a:t>батько</a:t>
            </a:r>
            <a:r>
              <a:rPr lang="ru-RU" sz="1900" dirty="0" smtClean="0"/>
              <a:t>, Алан Джордж, </a:t>
            </a:r>
            <a:r>
              <a:rPr lang="ru-RU" sz="1900" dirty="0" err="1" smtClean="0"/>
              <a:t>працював</a:t>
            </a:r>
            <a:r>
              <a:rPr lang="ru-RU" sz="1900" dirty="0" smtClean="0"/>
              <a:t> </a:t>
            </a:r>
            <a:r>
              <a:rPr lang="ru-RU" sz="1900" dirty="0" err="1" smtClean="0"/>
              <a:t>літературним</a:t>
            </a:r>
            <a:r>
              <a:rPr lang="ru-RU" sz="1900" dirty="0" smtClean="0"/>
              <a:t> агентом, а </a:t>
            </a:r>
            <a:r>
              <a:rPr lang="ru-RU" sz="1900" dirty="0" err="1" smtClean="0"/>
              <a:t>мати</a:t>
            </a:r>
            <a:r>
              <a:rPr lang="ru-RU" sz="1900" dirty="0" smtClean="0"/>
              <a:t>, </a:t>
            </a:r>
            <a:r>
              <a:rPr lang="ru-RU" sz="1900" dirty="0" err="1" smtClean="0"/>
              <a:t>Марсія</a:t>
            </a:r>
            <a:r>
              <a:rPr lang="ru-RU" sz="1900" dirty="0" smtClean="0"/>
              <a:t>, - агентом </a:t>
            </a:r>
            <a:r>
              <a:rPr lang="ru-RU" sz="1900" dirty="0" err="1" smtClean="0"/>
              <a:t>з</a:t>
            </a:r>
            <a:r>
              <a:rPr lang="ru-RU" sz="1900" dirty="0" smtClean="0"/>
              <a:t> </a:t>
            </a:r>
            <a:r>
              <a:rPr lang="ru-RU" sz="1900" dirty="0" err="1" smtClean="0"/>
              <a:t>підбору</a:t>
            </a:r>
            <a:r>
              <a:rPr lang="ru-RU" sz="1900" dirty="0" smtClean="0"/>
              <a:t> </a:t>
            </a:r>
            <a:r>
              <a:rPr lang="ru-RU" sz="1900" dirty="0" err="1" smtClean="0"/>
              <a:t>акторів</a:t>
            </a:r>
            <a:r>
              <a:rPr lang="ru-RU" sz="1900" dirty="0" smtClean="0"/>
              <a:t>. </a:t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err="1" smtClean="0"/>
              <a:t>Присвятити</a:t>
            </a:r>
            <a:r>
              <a:rPr lang="ru-RU" sz="1900" dirty="0" smtClean="0"/>
              <a:t> себе </a:t>
            </a:r>
            <a:r>
              <a:rPr lang="ru-RU" sz="1900" dirty="0" err="1" smtClean="0"/>
              <a:t>світові</a:t>
            </a:r>
            <a:r>
              <a:rPr lang="ru-RU" sz="1900" dirty="0" smtClean="0"/>
              <a:t> </a:t>
            </a:r>
            <a:r>
              <a:rPr lang="ru-RU" sz="1900" dirty="0" err="1" smtClean="0"/>
              <a:t>кіно</a:t>
            </a:r>
            <a:r>
              <a:rPr lang="ru-RU" sz="1900" dirty="0" smtClean="0"/>
              <a:t> </a:t>
            </a:r>
            <a:r>
              <a:rPr lang="ru-RU" sz="1900" dirty="0" err="1" smtClean="0"/>
              <a:t>Деніел</a:t>
            </a:r>
            <a:r>
              <a:rPr lang="ru-RU" sz="1900" dirty="0" smtClean="0"/>
              <a:t> </a:t>
            </a:r>
            <a:r>
              <a:rPr lang="ru-RU" sz="1900" dirty="0" err="1" smtClean="0"/>
              <a:t>вирішив</a:t>
            </a:r>
            <a:r>
              <a:rPr lang="ru-RU" sz="1900" dirty="0" smtClean="0"/>
              <a:t> </a:t>
            </a:r>
            <a:r>
              <a:rPr lang="ru-RU" sz="1900" dirty="0" err="1" smtClean="0"/>
              <a:t>ще</a:t>
            </a:r>
            <a:r>
              <a:rPr lang="ru-RU" sz="1900" dirty="0" smtClean="0"/>
              <a:t> в </a:t>
            </a:r>
            <a:r>
              <a:rPr lang="ru-RU" sz="1900" dirty="0" err="1" smtClean="0"/>
              <a:t>п'ятирічному</a:t>
            </a:r>
            <a:r>
              <a:rPr lang="ru-RU" sz="1900" dirty="0" smtClean="0"/>
              <a:t> </a:t>
            </a:r>
            <a:r>
              <a:rPr lang="ru-RU" sz="1900" dirty="0" err="1" smtClean="0"/>
              <a:t>віці</a:t>
            </a:r>
            <a:r>
              <a:rPr lang="ru-RU" sz="1900" dirty="0" smtClean="0"/>
              <a:t>, </a:t>
            </a:r>
            <a:r>
              <a:rPr lang="ru-RU" sz="1900" dirty="0" err="1" smtClean="0"/>
              <a:t>після</a:t>
            </a:r>
            <a:r>
              <a:rPr lang="ru-RU" sz="1900" dirty="0" smtClean="0"/>
              <a:t> того як </a:t>
            </a:r>
            <a:r>
              <a:rPr lang="ru-RU" sz="1900" dirty="0" err="1" smtClean="0"/>
              <a:t>відбувся</a:t>
            </a:r>
            <a:r>
              <a:rPr lang="ru-RU" sz="1900" dirty="0" smtClean="0"/>
              <a:t> </a:t>
            </a:r>
            <a:r>
              <a:rPr lang="ru-RU" sz="1900" dirty="0" err="1" smtClean="0"/>
              <a:t>його</a:t>
            </a:r>
            <a:r>
              <a:rPr lang="ru-RU" sz="1900" dirty="0" smtClean="0"/>
              <a:t> </a:t>
            </a:r>
            <a:r>
              <a:rPr lang="ru-RU" sz="1900" dirty="0" err="1" smtClean="0"/>
              <a:t>театральний</a:t>
            </a:r>
            <a:r>
              <a:rPr lang="ru-RU" sz="1900" dirty="0" smtClean="0"/>
              <a:t> дебют у </a:t>
            </a:r>
            <a:r>
              <a:rPr lang="ru-RU" sz="1900" dirty="0" err="1" smtClean="0"/>
              <a:t>шкільній</a:t>
            </a:r>
            <a:r>
              <a:rPr lang="ru-RU" sz="1900" dirty="0" smtClean="0"/>
              <a:t> </a:t>
            </a:r>
            <a:r>
              <a:rPr lang="ru-RU" sz="1900" dirty="0" err="1" smtClean="0"/>
              <a:t>постановці</a:t>
            </a:r>
            <a:r>
              <a:rPr lang="ru-RU" sz="1900" dirty="0" smtClean="0"/>
              <a:t>, де </a:t>
            </a:r>
            <a:r>
              <a:rPr lang="ru-RU" sz="1900" dirty="0" err="1" smtClean="0"/>
              <a:t>він</a:t>
            </a:r>
            <a:r>
              <a:rPr lang="ru-RU" sz="1900" dirty="0" smtClean="0"/>
              <a:t> </a:t>
            </a:r>
            <a:r>
              <a:rPr lang="ru-RU" sz="1900" dirty="0" err="1" smtClean="0"/>
              <a:t>зіграв</a:t>
            </a:r>
            <a:r>
              <a:rPr lang="ru-RU" sz="1900" dirty="0" smtClean="0"/>
              <a:t> </a:t>
            </a:r>
            <a:r>
              <a:rPr lang="ru-RU" sz="1900" dirty="0" err="1" smtClean="0"/>
              <a:t>мавпочку</a:t>
            </a:r>
            <a:r>
              <a:rPr lang="ru-RU" sz="1900" dirty="0" smtClean="0"/>
              <a:t>. </a:t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err="1" smtClean="0"/>
              <a:t>Проте</a:t>
            </a:r>
            <a:r>
              <a:rPr lang="ru-RU" sz="1900" dirty="0" smtClean="0"/>
              <a:t> батьки </a:t>
            </a:r>
            <a:r>
              <a:rPr lang="ru-RU" sz="1900" dirty="0" err="1" smtClean="0"/>
              <a:t>майбутньої</a:t>
            </a:r>
            <a:r>
              <a:rPr lang="ru-RU" sz="1900" dirty="0" smtClean="0"/>
              <a:t> </a:t>
            </a:r>
            <a:r>
              <a:rPr lang="ru-RU" sz="1900" dirty="0" err="1" smtClean="0"/>
              <a:t>зірки</a:t>
            </a:r>
            <a:r>
              <a:rPr lang="ru-RU" sz="1900" dirty="0" smtClean="0"/>
              <a:t>, не </a:t>
            </a:r>
            <a:r>
              <a:rPr lang="ru-RU" sz="1900" dirty="0" err="1" smtClean="0"/>
              <a:t>з</a:t>
            </a:r>
            <a:r>
              <a:rPr lang="ru-RU" sz="1900" dirty="0" smtClean="0"/>
              <a:t> чуток </a:t>
            </a:r>
            <a:r>
              <a:rPr lang="ru-RU" sz="1900" dirty="0" err="1" smtClean="0"/>
              <a:t>знаючи</a:t>
            </a:r>
            <a:r>
              <a:rPr lang="ru-RU" sz="1900" dirty="0" smtClean="0"/>
              <a:t> </a:t>
            </a:r>
            <a:r>
              <a:rPr lang="ru-RU" sz="1900" dirty="0" err="1" smtClean="0"/>
              <a:t>усі</a:t>
            </a:r>
            <a:r>
              <a:rPr lang="ru-RU" sz="1900" dirty="0" smtClean="0"/>
              <a:t> </a:t>
            </a:r>
            <a:r>
              <a:rPr lang="ru-RU" sz="1900" dirty="0" err="1" smtClean="0"/>
              <a:t>підводні</a:t>
            </a:r>
            <a:r>
              <a:rPr lang="ru-RU" sz="1900" dirty="0" smtClean="0"/>
              <a:t> </a:t>
            </a:r>
            <a:r>
              <a:rPr lang="ru-RU" sz="1900" dirty="0" err="1" smtClean="0"/>
              <a:t>камені</a:t>
            </a:r>
            <a:r>
              <a:rPr lang="ru-RU" sz="1900" dirty="0" smtClean="0"/>
              <a:t> </a:t>
            </a:r>
            <a:r>
              <a:rPr lang="ru-RU" sz="1900" dirty="0" err="1" smtClean="0"/>
              <a:t>кіноіндустрії</a:t>
            </a:r>
            <a:r>
              <a:rPr lang="ru-RU" sz="1900" dirty="0" smtClean="0"/>
              <a:t>, </a:t>
            </a:r>
            <a:r>
              <a:rPr lang="ru-RU" sz="1900" dirty="0" err="1" smtClean="0"/>
              <a:t>були</a:t>
            </a:r>
            <a:r>
              <a:rPr lang="ru-RU" sz="1900" dirty="0" smtClean="0"/>
              <a:t> не в </a:t>
            </a:r>
            <a:r>
              <a:rPr lang="ru-RU" sz="1900" dirty="0" err="1" smtClean="0"/>
              <a:t>захваті</a:t>
            </a:r>
            <a:r>
              <a:rPr lang="ru-RU" sz="1900" dirty="0" smtClean="0"/>
              <a:t> </a:t>
            </a:r>
            <a:r>
              <a:rPr lang="ru-RU" sz="1900" dirty="0" err="1" smtClean="0"/>
              <a:t>від</a:t>
            </a:r>
            <a:r>
              <a:rPr lang="ru-RU" sz="1900" dirty="0" smtClean="0"/>
              <a:t> </a:t>
            </a:r>
            <a:r>
              <a:rPr lang="ru-RU" sz="1900" dirty="0" err="1" smtClean="0"/>
              <a:t>планів</a:t>
            </a:r>
            <a:r>
              <a:rPr lang="ru-RU" sz="1900" dirty="0" smtClean="0"/>
              <a:t> </a:t>
            </a:r>
            <a:r>
              <a:rPr lang="ru-RU" sz="1900" dirty="0" err="1" smtClean="0"/>
              <a:t>сина</a:t>
            </a:r>
            <a:r>
              <a:rPr lang="ru-RU" sz="1900" dirty="0" smtClean="0"/>
              <a:t> </a:t>
            </a:r>
            <a:r>
              <a:rPr lang="ru-RU" sz="1900" dirty="0" err="1" smtClean="0"/>
              <a:t>і</a:t>
            </a:r>
            <a:r>
              <a:rPr lang="ru-RU" sz="1900" dirty="0" smtClean="0"/>
              <a:t> </a:t>
            </a:r>
            <a:r>
              <a:rPr lang="ru-RU" sz="1900" dirty="0" err="1" smtClean="0"/>
              <a:t>всіляко</a:t>
            </a:r>
            <a:r>
              <a:rPr lang="ru-RU" sz="1900" dirty="0" smtClean="0"/>
              <a:t> </a:t>
            </a:r>
            <a:r>
              <a:rPr lang="ru-RU" sz="1900" dirty="0" err="1" smtClean="0"/>
              <a:t>намагалися</a:t>
            </a:r>
            <a:r>
              <a:rPr lang="ru-RU" sz="1900" dirty="0" smtClean="0"/>
              <a:t> </a:t>
            </a:r>
            <a:r>
              <a:rPr lang="ru-RU" sz="1900" dirty="0" err="1" smtClean="0"/>
              <a:t>його</a:t>
            </a:r>
            <a:r>
              <a:rPr lang="ru-RU" sz="1900" dirty="0" smtClean="0"/>
              <a:t> </a:t>
            </a:r>
            <a:r>
              <a:rPr lang="ru-RU" sz="1900" dirty="0" err="1" smtClean="0"/>
              <a:t>відмовити</a:t>
            </a:r>
            <a:r>
              <a:rPr lang="ru-RU" sz="1900" dirty="0" smtClean="0"/>
              <a:t>. Тим не </a:t>
            </a:r>
            <a:r>
              <a:rPr lang="ru-RU" sz="1900" dirty="0" err="1" smtClean="0"/>
              <a:t>менш</a:t>
            </a:r>
            <a:r>
              <a:rPr lang="ru-RU" sz="1900" dirty="0" smtClean="0"/>
              <a:t>, хлопчик у </a:t>
            </a:r>
            <a:r>
              <a:rPr lang="ru-RU" sz="1900" dirty="0" err="1" smtClean="0"/>
              <a:t>своїх</a:t>
            </a:r>
            <a:r>
              <a:rPr lang="ru-RU" sz="1900" dirty="0" smtClean="0"/>
              <a:t> </a:t>
            </a:r>
            <a:r>
              <a:rPr lang="ru-RU" sz="1900" dirty="0" err="1" smtClean="0"/>
              <a:t>бажаннях</a:t>
            </a:r>
            <a:r>
              <a:rPr lang="ru-RU" sz="1900" dirty="0" smtClean="0"/>
              <a:t> </a:t>
            </a:r>
            <a:r>
              <a:rPr lang="ru-RU" sz="1900" dirty="0" err="1" smtClean="0"/>
              <a:t>був</a:t>
            </a:r>
            <a:r>
              <a:rPr lang="ru-RU" sz="1900" dirty="0" smtClean="0"/>
              <a:t> </a:t>
            </a:r>
            <a:r>
              <a:rPr lang="ru-RU" sz="1900" dirty="0" err="1" smtClean="0"/>
              <a:t>непохитний</a:t>
            </a:r>
            <a:r>
              <a:rPr lang="ru-RU" sz="1900" dirty="0" smtClean="0"/>
              <a:t>. </a:t>
            </a:r>
            <a:endParaRPr lang="ru-RU" sz="1900" dirty="0"/>
          </a:p>
        </p:txBody>
      </p:sp>
      <p:pic>
        <p:nvPicPr>
          <p:cNvPr id="4098" name="Picture 2" descr="C:\Documents and Settings\User\Мои документы\Downloads\young-Radclif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906402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42852"/>
            <a:ext cx="5543560" cy="65722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Перша </a:t>
            </a:r>
            <a:r>
              <a:rPr lang="ru-RU" dirty="0" err="1" smtClean="0"/>
              <a:t>поява</a:t>
            </a:r>
            <a:r>
              <a:rPr lang="ru-RU" dirty="0" smtClean="0"/>
              <a:t> юного </a:t>
            </a:r>
            <a:r>
              <a:rPr lang="ru-RU" dirty="0" err="1" smtClean="0"/>
              <a:t>актора</a:t>
            </a:r>
            <a:r>
              <a:rPr lang="ru-RU" dirty="0" smtClean="0"/>
              <a:t> в </a:t>
            </a:r>
            <a:r>
              <a:rPr lang="ru-RU" dirty="0" err="1" smtClean="0"/>
              <a:t>кіно</a:t>
            </a:r>
            <a:r>
              <a:rPr lang="ru-RU" dirty="0" smtClean="0"/>
              <a:t> </a:t>
            </a:r>
            <a:r>
              <a:rPr lang="ru-RU" dirty="0" err="1" smtClean="0"/>
              <a:t>відбулося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1999 </a:t>
            </a:r>
            <a:r>
              <a:rPr lang="ru-RU" dirty="0" err="1" smtClean="0"/>
              <a:t>році</a:t>
            </a:r>
            <a:r>
              <a:rPr lang="ru-RU" dirty="0" smtClean="0"/>
              <a:t> в </a:t>
            </a:r>
            <a:r>
              <a:rPr lang="ru-RU" dirty="0" err="1" smtClean="0"/>
              <a:t>телефільмі</a:t>
            </a:r>
            <a:r>
              <a:rPr lang="ru-RU" dirty="0" smtClean="0"/>
              <a:t> </a:t>
            </a:r>
            <a:r>
              <a:rPr lang="en-US" dirty="0" smtClean="0"/>
              <a:t>BBC «</a:t>
            </a:r>
            <a:r>
              <a:rPr lang="ru-RU" b="1" dirty="0" err="1" smtClean="0"/>
              <a:t>Девід</a:t>
            </a:r>
            <a:r>
              <a:rPr lang="ru-RU" b="1" dirty="0" smtClean="0"/>
              <a:t> </a:t>
            </a:r>
            <a:r>
              <a:rPr lang="ru-RU" b="1" dirty="0" err="1" smtClean="0"/>
              <a:t>Копперфільд</a:t>
            </a:r>
            <a:r>
              <a:rPr lang="ru-RU" dirty="0" smtClean="0"/>
              <a:t>». Картина не стала популярною,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акторський</a:t>
            </a:r>
            <a:r>
              <a:rPr lang="ru-RU" dirty="0" smtClean="0"/>
              <a:t> талант </a:t>
            </a:r>
            <a:r>
              <a:rPr lang="ru-RU" dirty="0" err="1" smtClean="0"/>
              <a:t>Деніела</a:t>
            </a:r>
            <a:r>
              <a:rPr lang="ru-RU" dirty="0" smtClean="0"/>
              <a:t> привернув до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увагу</a:t>
            </a:r>
            <a:r>
              <a:rPr lang="ru-RU" dirty="0" smtClean="0"/>
              <a:t> </a:t>
            </a:r>
            <a:r>
              <a:rPr lang="ru-RU" dirty="0" err="1" smtClean="0"/>
              <a:t>режисерів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кінокритиків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ж </a:t>
            </a:r>
            <a:r>
              <a:rPr lang="ru-RU" dirty="0" err="1" smtClean="0"/>
              <a:t>дорослі</a:t>
            </a:r>
            <a:r>
              <a:rPr lang="ru-RU" dirty="0" smtClean="0"/>
              <a:t> </a:t>
            </a:r>
            <a:r>
              <a:rPr lang="ru-RU" dirty="0" err="1" smtClean="0"/>
              <a:t>колеги</a:t>
            </a:r>
            <a:r>
              <a:rPr lang="ru-RU" dirty="0" smtClean="0"/>
              <a:t> </a:t>
            </a:r>
            <a:r>
              <a:rPr lang="ru-RU" dirty="0" err="1" smtClean="0"/>
              <a:t>невпинно</a:t>
            </a:r>
            <a:r>
              <a:rPr lang="ru-RU" dirty="0" smtClean="0"/>
              <a:t> </a:t>
            </a:r>
            <a:r>
              <a:rPr lang="ru-RU" dirty="0" err="1" smtClean="0"/>
              <a:t>підкреслювали</a:t>
            </a:r>
            <a:r>
              <a:rPr lang="ru-RU" dirty="0" smtClean="0"/>
              <a:t> доброту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природність</a:t>
            </a:r>
            <a:r>
              <a:rPr lang="ru-RU" dirty="0" smtClean="0"/>
              <a:t> </a:t>
            </a:r>
            <a:r>
              <a:rPr lang="ru-RU" dirty="0" err="1" smtClean="0"/>
              <a:t>Редкліффа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робило</a:t>
            </a:r>
            <a:r>
              <a:rPr lang="ru-RU" dirty="0" smtClean="0"/>
              <a:t> роботу </a:t>
            </a:r>
            <a:r>
              <a:rPr lang="ru-RU" dirty="0" err="1" smtClean="0"/>
              <a:t>з</a:t>
            </a:r>
            <a:r>
              <a:rPr lang="ru-RU" dirty="0" smtClean="0"/>
              <a:t> ним </a:t>
            </a:r>
            <a:r>
              <a:rPr lang="ru-RU" dirty="0" err="1" smtClean="0"/>
              <a:t>легкої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приємною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І </a:t>
            </a:r>
            <a:r>
              <a:rPr lang="ru-RU" dirty="0" err="1" smtClean="0"/>
              <a:t>вже</a:t>
            </a:r>
            <a:r>
              <a:rPr lang="ru-RU" dirty="0" smtClean="0"/>
              <a:t> в 2001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Деніел</a:t>
            </a:r>
            <a:r>
              <a:rPr lang="ru-RU" dirty="0" smtClean="0"/>
              <a:t> </a:t>
            </a:r>
            <a:r>
              <a:rPr lang="ru-RU" dirty="0" err="1" smtClean="0"/>
              <a:t>знявся</a:t>
            </a:r>
            <a:r>
              <a:rPr lang="ru-RU" dirty="0" smtClean="0"/>
              <a:t> в </a:t>
            </a:r>
            <a:r>
              <a:rPr lang="ru-RU" dirty="0" err="1" smtClean="0"/>
              <a:t>стрічці</a:t>
            </a:r>
            <a:r>
              <a:rPr lang="ru-RU" dirty="0" smtClean="0"/>
              <a:t> «</a:t>
            </a:r>
            <a:r>
              <a:rPr lang="ru-RU" b="1" dirty="0" err="1" smtClean="0"/>
              <a:t>Кравець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Панами</a:t>
            </a:r>
            <a:r>
              <a:rPr lang="ru-RU" dirty="0" smtClean="0"/>
              <a:t>», де </a:t>
            </a:r>
            <a:r>
              <a:rPr lang="ru-RU" dirty="0" err="1" smtClean="0"/>
              <a:t>його</a:t>
            </a:r>
            <a:r>
              <a:rPr lang="ru-RU" dirty="0" smtClean="0"/>
              <a:t> партнерами по </a:t>
            </a:r>
            <a:r>
              <a:rPr lang="ru-RU" dirty="0" err="1" smtClean="0"/>
              <a:t>знімальному</a:t>
            </a:r>
            <a:r>
              <a:rPr lang="ru-RU" dirty="0" smtClean="0"/>
              <a:t> </a:t>
            </a:r>
            <a:r>
              <a:rPr lang="ru-RU" dirty="0" err="1" smtClean="0"/>
              <a:t>майданчику</a:t>
            </a:r>
            <a:r>
              <a:rPr lang="ru-RU" dirty="0" smtClean="0"/>
              <a:t> стали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зірки</a:t>
            </a:r>
            <a:r>
              <a:rPr lang="ru-RU" dirty="0" smtClean="0"/>
              <a:t> </a:t>
            </a:r>
            <a:r>
              <a:rPr lang="ru-RU" dirty="0" err="1" smtClean="0"/>
              <a:t>Голлівуду</a:t>
            </a:r>
            <a:r>
              <a:rPr lang="ru-RU" dirty="0" smtClean="0"/>
              <a:t>, як </a:t>
            </a:r>
            <a:r>
              <a:rPr lang="ru-RU" dirty="0" err="1" smtClean="0"/>
              <a:t>Пірс</a:t>
            </a:r>
            <a:r>
              <a:rPr lang="ru-RU" dirty="0" smtClean="0"/>
              <a:t> </a:t>
            </a:r>
            <a:r>
              <a:rPr lang="ru-RU" dirty="0" err="1" smtClean="0"/>
              <a:t>Броснан</a:t>
            </a:r>
            <a:r>
              <a:rPr lang="ru-RU" dirty="0" smtClean="0"/>
              <a:t>, </a:t>
            </a:r>
            <a:r>
              <a:rPr lang="ru-RU" dirty="0" err="1" smtClean="0"/>
              <a:t>Джеффрі</a:t>
            </a:r>
            <a:r>
              <a:rPr lang="ru-RU" dirty="0" smtClean="0"/>
              <a:t> </a:t>
            </a:r>
            <a:r>
              <a:rPr lang="ru-RU" dirty="0" err="1" smtClean="0"/>
              <a:t>Раш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Джеймі</a:t>
            </a:r>
            <a:r>
              <a:rPr lang="ru-RU" dirty="0" smtClean="0"/>
              <a:t> </a:t>
            </a:r>
            <a:r>
              <a:rPr lang="ru-RU" dirty="0" err="1" smtClean="0"/>
              <a:t>Лі</a:t>
            </a:r>
            <a:r>
              <a:rPr lang="ru-RU" dirty="0" smtClean="0"/>
              <a:t> </a:t>
            </a:r>
            <a:r>
              <a:rPr lang="ru-RU" dirty="0" err="1" smtClean="0"/>
              <a:t>Кертіс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Однак</a:t>
            </a:r>
            <a:r>
              <a:rPr lang="ru-RU" dirty="0" smtClean="0"/>
              <a:t>, </a:t>
            </a:r>
            <a:r>
              <a:rPr lang="ru-RU" dirty="0" err="1" smtClean="0"/>
              <a:t>звичайно</a:t>
            </a:r>
            <a:r>
              <a:rPr lang="ru-RU" dirty="0" smtClean="0"/>
              <a:t>, </a:t>
            </a:r>
            <a:r>
              <a:rPr lang="ru-RU" dirty="0" err="1" smtClean="0"/>
              <a:t>справжній</a:t>
            </a:r>
            <a:r>
              <a:rPr lang="ru-RU" dirty="0" smtClean="0"/>
              <a:t> </a:t>
            </a:r>
            <a:r>
              <a:rPr lang="ru-RU" dirty="0" err="1" smtClean="0"/>
              <a:t>зоряний</a:t>
            </a:r>
            <a:r>
              <a:rPr lang="ru-RU" dirty="0" smtClean="0"/>
              <a:t> час </a:t>
            </a:r>
            <a:r>
              <a:rPr lang="ru-RU" dirty="0" err="1" smtClean="0"/>
              <a:t>Деніела</a:t>
            </a:r>
            <a:r>
              <a:rPr lang="ru-RU" dirty="0" smtClean="0"/>
              <a:t> </a:t>
            </a:r>
            <a:r>
              <a:rPr lang="ru-RU" dirty="0" err="1" smtClean="0"/>
              <a:t>Редкліффа</a:t>
            </a:r>
            <a:r>
              <a:rPr lang="ru-RU" dirty="0" smtClean="0"/>
              <a:t> пробив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призначення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на роль самого </a:t>
            </a:r>
            <a:r>
              <a:rPr lang="ru-RU" dirty="0" err="1" smtClean="0"/>
              <a:t>відомого</a:t>
            </a:r>
            <a:r>
              <a:rPr lang="ru-RU" dirty="0" smtClean="0"/>
              <a:t> </a:t>
            </a:r>
            <a:r>
              <a:rPr lang="ru-RU" dirty="0" err="1" smtClean="0"/>
              <a:t>літературного</a:t>
            </a:r>
            <a:r>
              <a:rPr lang="ru-RU" dirty="0" smtClean="0"/>
              <a:t> персонажа </a:t>
            </a:r>
            <a:r>
              <a:rPr lang="ru-RU" dirty="0" err="1" smtClean="0"/>
              <a:t>сучасності</a:t>
            </a:r>
            <a:r>
              <a:rPr lang="ru-RU" dirty="0" smtClean="0"/>
              <a:t> - </a:t>
            </a:r>
            <a:r>
              <a:rPr lang="ru-RU" dirty="0" err="1" smtClean="0"/>
              <a:t>Гаррі</a:t>
            </a:r>
            <a:r>
              <a:rPr lang="ru-RU" dirty="0" smtClean="0"/>
              <a:t> </a:t>
            </a:r>
            <a:r>
              <a:rPr lang="ru-RU" dirty="0" err="1" smtClean="0"/>
              <a:t>Поттера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5122" name="Picture 2" descr="C:\Documents and Settings\User\Мои документы\Downloads\gp_deniel_redkliff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3438821" cy="490537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192" y="357166"/>
            <a:ext cx="5257808" cy="595219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роль </a:t>
            </a:r>
            <a:r>
              <a:rPr lang="ru-RU" dirty="0" err="1" smtClean="0"/>
              <a:t>відомого</a:t>
            </a:r>
            <a:r>
              <a:rPr lang="ru-RU" dirty="0" smtClean="0"/>
              <a:t> хлопчика </a:t>
            </a:r>
            <a:r>
              <a:rPr lang="ru-RU" dirty="0" err="1" smtClean="0"/>
              <a:t>зі</a:t>
            </a:r>
            <a:r>
              <a:rPr lang="ru-RU" dirty="0" smtClean="0"/>
              <a:t> шрамом </a:t>
            </a:r>
            <a:r>
              <a:rPr lang="ru-RU" dirty="0" err="1" smtClean="0"/>
              <a:t>претендували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1600 </a:t>
            </a:r>
            <a:r>
              <a:rPr lang="ru-RU" dirty="0" err="1" smtClean="0"/>
              <a:t>юних</a:t>
            </a:r>
            <a:r>
              <a:rPr lang="ru-RU" dirty="0" smtClean="0"/>
              <a:t> </a:t>
            </a:r>
            <a:r>
              <a:rPr lang="ru-RU" dirty="0" err="1" smtClean="0"/>
              <a:t>акторів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, за словами </a:t>
            </a:r>
            <a:r>
              <a:rPr lang="ru-RU" dirty="0" err="1" smtClean="0"/>
              <a:t>режисера</a:t>
            </a:r>
            <a:r>
              <a:rPr lang="ru-RU" dirty="0" smtClean="0"/>
              <a:t> </a:t>
            </a:r>
            <a:r>
              <a:rPr lang="ru-RU" dirty="0" err="1" smtClean="0"/>
              <a:t>картини</a:t>
            </a:r>
            <a:r>
              <a:rPr lang="ru-RU" dirty="0" smtClean="0"/>
              <a:t> </a:t>
            </a:r>
            <a:r>
              <a:rPr lang="ru-RU" dirty="0" err="1" smtClean="0"/>
              <a:t>Кріса</a:t>
            </a:r>
            <a:r>
              <a:rPr lang="ru-RU" dirty="0" smtClean="0"/>
              <a:t> </a:t>
            </a:r>
            <a:r>
              <a:rPr lang="ru-RU" dirty="0" err="1" smtClean="0"/>
              <a:t>Коламбуса</a:t>
            </a:r>
            <a:r>
              <a:rPr lang="ru-RU" dirty="0" smtClean="0"/>
              <a:t>, коли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місяців</a:t>
            </a:r>
            <a:r>
              <a:rPr lang="ru-RU" dirty="0" smtClean="0"/>
              <a:t> </a:t>
            </a:r>
            <a:r>
              <a:rPr lang="ru-RU" dirty="0" err="1" smtClean="0"/>
              <a:t>пошуків</a:t>
            </a:r>
            <a:r>
              <a:rPr lang="ru-RU" dirty="0" smtClean="0"/>
              <a:t> на пробах </a:t>
            </a:r>
            <a:r>
              <a:rPr lang="ru-RU" dirty="0" err="1" smtClean="0"/>
              <a:t>з'явився</a:t>
            </a:r>
            <a:r>
              <a:rPr lang="ru-RU" dirty="0" smtClean="0"/>
              <a:t> </a:t>
            </a:r>
            <a:r>
              <a:rPr lang="ru-RU" dirty="0" err="1" smtClean="0"/>
              <a:t>Редкліфф</a:t>
            </a:r>
            <a:r>
              <a:rPr lang="ru-RU" dirty="0" smtClean="0"/>
              <a:t>, вся </a:t>
            </a:r>
            <a:r>
              <a:rPr lang="ru-RU" dirty="0" err="1" smtClean="0"/>
              <a:t>знімальна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 err="1" smtClean="0"/>
              <a:t>відразу</a:t>
            </a:r>
            <a:r>
              <a:rPr lang="ru-RU" dirty="0" smtClean="0"/>
              <a:t> </a:t>
            </a:r>
            <a:r>
              <a:rPr lang="ru-RU" dirty="0" err="1" smtClean="0"/>
              <a:t>зрозуміла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знайшли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Гаррі</a:t>
            </a:r>
            <a:r>
              <a:rPr lang="ru-RU" dirty="0" smtClean="0"/>
              <a:t> </a:t>
            </a:r>
            <a:r>
              <a:rPr lang="ru-RU" dirty="0" err="1" smtClean="0"/>
              <a:t>Поттера</a:t>
            </a:r>
            <a:r>
              <a:rPr lang="ru-RU" dirty="0" smtClean="0"/>
              <a:t>. І не прогадали. Коли ж </a:t>
            </a:r>
            <a:r>
              <a:rPr lang="ru-RU" dirty="0" err="1" smtClean="0"/>
              <a:t>Деніел</a:t>
            </a:r>
            <a:r>
              <a:rPr lang="ru-RU" dirty="0" smtClean="0"/>
              <a:t> сам </a:t>
            </a:r>
            <a:r>
              <a:rPr lang="ru-RU" dirty="0" err="1" smtClean="0"/>
              <a:t>дізнався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роль, </a:t>
            </a:r>
            <a:r>
              <a:rPr lang="ru-RU" dirty="0" err="1" smtClean="0"/>
              <a:t>він</a:t>
            </a:r>
            <a:r>
              <a:rPr lang="ru-RU" dirty="0" smtClean="0"/>
              <a:t> не </a:t>
            </a:r>
            <a:r>
              <a:rPr lang="ru-RU" dirty="0" err="1" smtClean="0"/>
              <a:t>зміг</a:t>
            </a:r>
            <a:r>
              <a:rPr lang="ru-RU" dirty="0" smtClean="0"/>
              <a:t> </a:t>
            </a:r>
            <a:r>
              <a:rPr lang="ru-RU" dirty="0" err="1" smtClean="0"/>
              <a:t>стримати</a:t>
            </a:r>
            <a:r>
              <a:rPr lang="ru-RU" dirty="0" smtClean="0"/>
              <a:t> </a:t>
            </a:r>
            <a:r>
              <a:rPr lang="ru-RU" dirty="0" err="1" smtClean="0"/>
              <a:t>щирі</a:t>
            </a:r>
            <a:r>
              <a:rPr lang="ru-RU" dirty="0" smtClean="0"/>
              <a:t> </a:t>
            </a:r>
            <a:r>
              <a:rPr lang="ru-RU" dirty="0" err="1" smtClean="0"/>
              <a:t>сльози</a:t>
            </a:r>
            <a:r>
              <a:rPr lang="ru-RU" dirty="0" smtClean="0"/>
              <a:t> </a:t>
            </a:r>
            <a:r>
              <a:rPr lang="ru-RU" dirty="0" err="1" smtClean="0"/>
              <a:t>щастя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Перший </a:t>
            </a:r>
            <a:r>
              <a:rPr lang="ru-RU" dirty="0" err="1" smtClean="0"/>
              <a:t>фільм</a:t>
            </a:r>
            <a:r>
              <a:rPr lang="ru-RU" dirty="0" smtClean="0"/>
              <a:t> про </a:t>
            </a:r>
            <a:r>
              <a:rPr lang="ru-RU" dirty="0" err="1" smtClean="0"/>
              <a:t>Гаррі</a:t>
            </a:r>
            <a:r>
              <a:rPr lang="ru-RU" dirty="0" smtClean="0"/>
              <a:t> </a:t>
            </a:r>
            <a:r>
              <a:rPr lang="ru-RU" dirty="0" err="1" smtClean="0"/>
              <a:t>Поттера</a:t>
            </a:r>
            <a:r>
              <a:rPr lang="ru-RU" dirty="0" smtClean="0"/>
              <a:t> «</a:t>
            </a:r>
            <a:r>
              <a:rPr lang="ru-RU" dirty="0" err="1" smtClean="0"/>
              <a:t>Філософський</a:t>
            </a:r>
            <a:r>
              <a:rPr lang="ru-RU" dirty="0" smtClean="0"/>
              <a:t> </a:t>
            </a:r>
            <a:r>
              <a:rPr lang="ru-RU" dirty="0" err="1" smtClean="0"/>
              <a:t>камінь</a:t>
            </a:r>
            <a:r>
              <a:rPr lang="ru-RU" dirty="0" smtClean="0"/>
              <a:t>»,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вийшов</a:t>
            </a:r>
            <a:r>
              <a:rPr lang="ru-RU" dirty="0" smtClean="0"/>
              <a:t> у 2001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величезний</a:t>
            </a:r>
            <a:r>
              <a:rPr lang="ru-RU" dirty="0" smtClean="0"/>
              <a:t> </a:t>
            </a:r>
            <a:r>
              <a:rPr lang="ru-RU" dirty="0" err="1" smtClean="0"/>
              <a:t>успіх</a:t>
            </a:r>
            <a:r>
              <a:rPr lang="ru-RU" dirty="0" smtClean="0"/>
              <a:t> у </a:t>
            </a:r>
            <a:r>
              <a:rPr lang="ru-RU" dirty="0" err="1" smtClean="0"/>
              <a:t>глядачів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зібрав</a:t>
            </a:r>
            <a:r>
              <a:rPr lang="ru-RU" dirty="0" smtClean="0"/>
              <a:t> </a:t>
            </a:r>
            <a:r>
              <a:rPr lang="ru-RU" dirty="0" err="1" smtClean="0"/>
              <a:t>небувалу</a:t>
            </a:r>
            <a:r>
              <a:rPr lang="ru-RU" dirty="0" smtClean="0"/>
              <a:t> суму на </a:t>
            </a:r>
            <a:r>
              <a:rPr lang="ru-RU" dirty="0" err="1" smtClean="0"/>
              <a:t>касових</a:t>
            </a:r>
            <a:r>
              <a:rPr lang="ru-RU" dirty="0" smtClean="0"/>
              <a:t> </a:t>
            </a:r>
            <a:r>
              <a:rPr lang="ru-RU" dirty="0" err="1" smtClean="0"/>
              <a:t>зборах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зйомок</a:t>
            </a:r>
            <a:r>
              <a:rPr lang="ru-RU" dirty="0" smtClean="0"/>
              <a:t> у знаменитому «</a:t>
            </a:r>
            <a:r>
              <a:rPr lang="ru-RU" dirty="0" err="1" smtClean="0"/>
              <a:t>Гаррі</a:t>
            </a:r>
            <a:r>
              <a:rPr lang="ru-RU" dirty="0" smtClean="0"/>
              <a:t> </a:t>
            </a:r>
            <a:r>
              <a:rPr lang="ru-RU" dirty="0" err="1" smtClean="0"/>
              <a:t>Поттері</a:t>
            </a:r>
            <a:r>
              <a:rPr lang="ru-RU" dirty="0" smtClean="0"/>
              <a:t>» </a:t>
            </a:r>
            <a:r>
              <a:rPr lang="ru-RU" dirty="0" err="1" smtClean="0"/>
              <a:t>Деніел</a:t>
            </a:r>
            <a:r>
              <a:rPr lang="ru-RU" dirty="0" smtClean="0"/>
              <a:t> активно </a:t>
            </a:r>
            <a:r>
              <a:rPr lang="ru-RU" dirty="0" err="1" smtClean="0"/>
              <a:t>бере</a:t>
            </a:r>
            <a:r>
              <a:rPr lang="ru-RU" dirty="0" smtClean="0"/>
              <a:t> участь у </a:t>
            </a:r>
            <a:r>
              <a:rPr lang="ru-RU" dirty="0" err="1" smtClean="0"/>
              <a:t>театральних</a:t>
            </a:r>
            <a:r>
              <a:rPr lang="ru-RU" dirty="0" smtClean="0"/>
              <a:t> постановках: у 2004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виконав</a:t>
            </a:r>
            <a:r>
              <a:rPr lang="ru-RU" dirty="0" smtClean="0"/>
              <a:t> роль у </a:t>
            </a:r>
            <a:r>
              <a:rPr lang="ru-RU" dirty="0" err="1" smtClean="0"/>
              <a:t>музичній</a:t>
            </a:r>
            <a:r>
              <a:rPr lang="ru-RU" dirty="0" smtClean="0"/>
              <a:t> </a:t>
            </a:r>
            <a:r>
              <a:rPr lang="ru-RU" dirty="0" err="1" smtClean="0"/>
              <a:t>комедії</a:t>
            </a:r>
            <a:r>
              <a:rPr lang="ru-RU" dirty="0" smtClean="0"/>
              <a:t> </a:t>
            </a:r>
            <a:r>
              <a:rPr lang="en-US" dirty="0" smtClean="0"/>
              <a:t>The play what I wrote, </a:t>
            </a:r>
            <a:r>
              <a:rPr lang="ru-RU" dirty="0" smtClean="0"/>
              <a:t>в 2007 - у </a:t>
            </a:r>
            <a:r>
              <a:rPr lang="ru-RU" dirty="0" err="1" smtClean="0"/>
              <a:t>постановці</a:t>
            </a:r>
            <a:r>
              <a:rPr lang="ru-RU" dirty="0" smtClean="0"/>
              <a:t> «</a:t>
            </a:r>
            <a:r>
              <a:rPr lang="ru-RU" b="1" dirty="0" err="1" smtClean="0"/>
              <a:t>Еквус</a:t>
            </a:r>
            <a:r>
              <a:rPr lang="ru-RU" dirty="0" smtClean="0"/>
              <a:t>», а </a:t>
            </a:r>
            <a:r>
              <a:rPr lang="ru-RU" dirty="0" err="1" smtClean="0"/>
              <a:t>з</a:t>
            </a:r>
            <a:r>
              <a:rPr lang="ru-RU" dirty="0" smtClean="0"/>
              <a:t> 2008-го </a:t>
            </a:r>
            <a:r>
              <a:rPr lang="ru-RU" dirty="0" err="1" smtClean="0"/>
              <a:t>з'являвся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знаменитому </a:t>
            </a:r>
            <a:r>
              <a:rPr lang="ru-RU" dirty="0" err="1" smtClean="0"/>
              <a:t>Бродвеї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нещодавно</a:t>
            </a:r>
            <a:r>
              <a:rPr lang="ru-RU" dirty="0" smtClean="0"/>
              <a:t> </a:t>
            </a:r>
            <a:r>
              <a:rPr lang="ru-RU" dirty="0" err="1" smtClean="0"/>
              <a:t>актор</a:t>
            </a:r>
            <a:r>
              <a:rPr lang="ru-RU" dirty="0" smtClean="0"/>
              <a:t> </a:t>
            </a:r>
            <a:r>
              <a:rPr lang="ru-RU" dirty="0" err="1" smtClean="0"/>
              <a:t>відкрив</a:t>
            </a:r>
            <a:r>
              <a:rPr lang="ru-RU" dirty="0" smtClean="0"/>
              <a:t> у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літературний</a:t>
            </a:r>
            <a:r>
              <a:rPr lang="ru-RU" dirty="0" smtClean="0"/>
              <a:t> талант </a:t>
            </a:r>
            <a:r>
              <a:rPr lang="ru-RU" dirty="0" err="1" smtClean="0"/>
              <a:t>і</a:t>
            </a:r>
            <a:r>
              <a:rPr lang="ru-RU" dirty="0" smtClean="0"/>
              <a:t> в 2007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опублікував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віршів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псевдонімом</a:t>
            </a:r>
            <a:r>
              <a:rPr lang="ru-RU" dirty="0" smtClean="0"/>
              <a:t> </a:t>
            </a:r>
            <a:r>
              <a:rPr lang="ru-RU" dirty="0" err="1" smtClean="0"/>
              <a:t>Джейкоб</a:t>
            </a:r>
            <a:r>
              <a:rPr lang="ru-RU" dirty="0" smtClean="0"/>
              <a:t> Гершон. </a:t>
            </a:r>
            <a:endParaRPr lang="ru-RU" dirty="0"/>
          </a:p>
        </p:txBody>
      </p:sp>
      <p:pic>
        <p:nvPicPr>
          <p:cNvPr id="6146" name="Picture 2" descr="C:\Documents and Settings\User\Мои документы\Downloads\av-553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4242654" cy="44463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0440" y="214290"/>
            <a:ext cx="5543560" cy="609507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даний</a:t>
            </a:r>
            <a:r>
              <a:rPr lang="ru-RU" dirty="0" smtClean="0"/>
              <a:t> момент </a:t>
            </a:r>
            <a:r>
              <a:rPr lang="ru-RU" dirty="0" err="1" smtClean="0"/>
              <a:t>Деніел</a:t>
            </a:r>
            <a:r>
              <a:rPr lang="ru-RU" dirty="0" smtClean="0"/>
              <a:t> </a:t>
            </a:r>
            <a:r>
              <a:rPr lang="ru-RU" dirty="0" err="1" smtClean="0"/>
              <a:t>Редкліфф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одним </a:t>
            </a:r>
            <a:r>
              <a:rPr lang="ru-RU" dirty="0" err="1" smtClean="0"/>
              <a:t>із</a:t>
            </a:r>
            <a:r>
              <a:rPr lang="ru-RU" dirty="0" smtClean="0"/>
              <a:t> самих </a:t>
            </a:r>
            <a:r>
              <a:rPr lang="ru-RU" dirty="0" err="1" smtClean="0"/>
              <a:t>популярних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відомих</a:t>
            </a:r>
            <a:r>
              <a:rPr lang="ru-RU" dirty="0" smtClean="0"/>
              <a:t> </a:t>
            </a:r>
            <a:r>
              <a:rPr lang="ru-RU" dirty="0" err="1" smtClean="0"/>
              <a:t>всьому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самим </a:t>
            </a:r>
            <a:r>
              <a:rPr lang="ru-RU" dirty="0" err="1" smtClean="0"/>
              <a:t>затребуваним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високооплачуваним</a:t>
            </a:r>
            <a:r>
              <a:rPr lang="ru-RU" dirty="0" smtClean="0"/>
              <a:t> </a:t>
            </a:r>
            <a:r>
              <a:rPr lang="ru-RU" dirty="0" err="1" smtClean="0"/>
              <a:t>актором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Деніел</a:t>
            </a:r>
            <a:r>
              <a:rPr lang="ru-RU" dirty="0" smtClean="0"/>
              <a:t> </a:t>
            </a:r>
            <a:r>
              <a:rPr lang="ru-RU" dirty="0" err="1" smtClean="0"/>
              <a:t>Редкліфф</a:t>
            </a:r>
            <a:r>
              <a:rPr lang="ru-RU" dirty="0" smtClean="0"/>
              <a:t> вельми </a:t>
            </a:r>
            <a:r>
              <a:rPr lang="ru-RU" dirty="0" err="1" smtClean="0"/>
              <a:t>багатостороння</a:t>
            </a:r>
            <a:r>
              <a:rPr lang="ru-RU" dirty="0" smtClean="0"/>
              <a:t> </a:t>
            </a:r>
            <a:r>
              <a:rPr lang="ru-RU" dirty="0" err="1" smtClean="0"/>
              <a:t>особистість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акторських</a:t>
            </a:r>
            <a:r>
              <a:rPr lang="ru-RU" dirty="0" smtClean="0"/>
              <a:t> </a:t>
            </a:r>
            <a:r>
              <a:rPr lang="ru-RU" dirty="0" err="1" smtClean="0"/>
              <a:t>захоплень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любить </a:t>
            </a:r>
            <a:r>
              <a:rPr lang="ru-RU" dirty="0" err="1" smtClean="0"/>
              <a:t>літературу</a:t>
            </a:r>
            <a:r>
              <a:rPr lang="ru-RU" dirty="0" smtClean="0"/>
              <a:t>, </a:t>
            </a:r>
            <a:r>
              <a:rPr lang="ru-RU" dirty="0" err="1" smtClean="0"/>
              <a:t>грає</a:t>
            </a:r>
            <a:r>
              <a:rPr lang="ru-RU" dirty="0" smtClean="0"/>
              <a:t> у футбол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обожнює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собак, </a:t>
            </a:r>
            <a:r>
              <a:rPr lang="ru-RU" dirty="0" err="1" smtClean="0"/>
              <a:t>Бінки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Наггет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сам </a:t>
            </a:r>
            <a:r>
              <a:rPr lang="ru-RU" dirty="0" err="1" smtClean="0"/>
              <a:t>дресирує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Будучи </a:t>
            </a:r>
            <a:r>
              <a:rPr lang="ru-RU" dirty="0" err="1" smtClean="0"/>
              <a:t>звичайним</a:t>
            </a:r>
            <a:r>
              <a:rPr lang="ru-RU" dirty="0" smtClean="0"/>
              <a:t> хлопцем, про </a:t>
            </a:r>
            <a:r>
              <a:rPr lang="ru-RU" dirty="0" err="1" smtClean="0"/>
              <a:t>що</a:t>
            </a:r>
            <a:r>
              <a:rPr lang="ru-RU" dirty="0" smtClean="0"/>
              <a:t> так часто </a:t>
            </a:r>
            <a:r>
              <a:rPr lang="ru-RU" dirty="0" err="1" smtClean="0"/>
              <a:t>забувають</a:t>
            </a:r>
            <a:r>
              <a:rPr lang="ru-RU" dirty="0" smtClean="0"/>
              <a:t> </a:t>
            </a:r>
            <a:r>
              <a:rPr lang="ru-RU" dirty="0" err="1" smtClean="0"/>
              <a:t>фанати</a:t>
            </a:r>
            <a:r>
              <a:rPr lang="ru-RU" dirty="0" smtClean="0"/>
              <a:t> </a:t>
            </a:r>
            <a:r>
              <a:rPr lang="ru-RU" dirty="0" err="1" smtClean="0"/>
              <a:t>актора</a:t>
            </a:r>
            <a:r>
              <a:rPr lang="ru-RU" dirty="0" smtClean="0"/>
              <a:t>, </a:t>
            </a:r>
            <a:r>
              <a:rPr lang="ru-RU" dirty="0" err="1" smtClean="0"/>
              <a:t>Деніел</a:t>
            </a:r>
            <a:r>
              <a:rPr lang="ru-RU" dirty="0" smtClean="0"/>
              <a:t> </a:t>
            </a:r>
            <a:r>
              <a:rPr lang="ru-RU" dirty="0" err="1" smtClean="0"/>
              <a:t>слухає</a:t>
            </a:r>
            <a:r>
              <a:rPr lang="ru-RU" dirty="0" smtClean="0"/>
              <a:t> </a:t>
            </a:r>
            <a:r>
              <a:rPr lang="ru-RU" dirty="0" err="1" smtClean="0"/>
              <a:t>панк-музику</a:t>
            </a:r>
            <a:r>
              <a:rPr lang="ru-RU" dirty="0" smtClean="0"/>
              <a:t>, дивиться </a:t>
            </a:r>
            <a:r>
              <a:rPr lang="ru-RU" dirty="0" err="1" smtClean="0"/>
              <a:t>Сімпсонів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любить </a:t>
            </a:r>
            <a:r>
              <a:rPr lang="ru-RU" dirty="0" err="1" smtClean="0"/>
              <a:t>фільми</a:t>
            </a:r>
            <a:r>
              <a:rPr lang="ru-RU" dirty="0" smtClean="0"/>
              <a:t> про </a:t>
            </a:r>
            <a:r>
              <a:rPr lang="ru-RU" dirty="0" err="1" smtClean="0"/>
              <a:t>Спайдермена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7170" name="Picture 2" descr="C:\Documents and Settings\User\Мои документы\Downloads\1312013035_daniel.radcliff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3857652" cy="5400713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1928818"/>
          </a:xfrm>
        </p:spPr>
        <p:txBody>
          <a:bodyPr>
            <a:normAutofit/>
          </a:bodyPr>
          <a:lstStyle/>
          <a:p>
            <a:r>
              <a:rPr lang="uk-UA" sz="7200" dirty="0" smtClean="0"/>
              <a:t>Дякую за увагу</a:t>
            </a:r>
            <a:endParaRPr lang="ru-RU" sz="72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</TotalTime>
  <Words>141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«Гаррі Поттер» Деніел Редкліфф</vt:lpstr>
      <vt:lpstr>«Гаррі Поттер»</vt:lpstr>
      <vt:lpstr>Слайд 3</vt:lpstr>
      <vt:lpstr>Деніел Редкліфф</vt:lpstr>
      <vt:lpstr>Слайд 5</vt:lpstr>
      <vt:lpstr>Слайд 6</vt:lpstr>
      <vt:lpstr>Слайд 7</vt:lpstr>
      <vt:lpstr>Дякую за увагу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«Гаррі Поттер»  Деніел Редкліфф</dc:title>
  <dc:creator>User</dc:creator>
  <cp:lastModifiedBy>User</cp:lastModifiedBy>
  <cp:revision>7</cp:revision>
  <dcterms:created xsi:type="dcterms:W3CDTF">2013-11-26T14:04:38Z</dcterms:created>
  <dcterms:modified xsi:type="dcterms:W3CDTF">2013-11-26T15:14:34Z</dcterms:modified>
</cp:coreProperties>
</file>